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webp" ContentType="image/webp"/>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3.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4.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40" r:id="rId1"/>
    <p:sldMasterId id="2147483889" r:id="rId2"/>
    <p:sldMasterId id="2147483901" r:id="rId3"/>
    <p:sldMasterId id="2147483913" r:id="rId4"/>
    <p:sldMasterId id="2147483925" r:id="rId5"/>
  </p:sldMasterIdLst>
  <p:notesMasterIdLst>
    <p:notesMasterId r:id="rId82"/>
  </p:notesMasterIdLst>
  <p:sldIdLst>
    <p:sldId id="411" r:id="rId6"/>
    <p:sldId id="335" r:id="rId7"/>
    <p:sldId id="430" r:id="rId8"/>
    <p:sldId id="431" r:id="rId9"/>
    <p:sldId id="413" r:id="rId10"/>
    <p:sldId id="414" r:id="rId11"/>
    <p:sldId id="415" r:id="rId12"/>
    <p:sldId id="442" r:id="rId13"/>
    <p:sldId id="342" r:id="rId14"/>
    <p:sldId id="372" r:id="rId15"/>
    <p:sldId id="443" r:id="rId16"/>
    <p:sldId id="332" r:id="rId17"/>
    <p:sldId id="277" r:id="rId18"/>
    <p:sldId id="446" r:id="rId19"/>
    <p:sldId id="412" r:id="rId20"/>
    <p:sldId id="373" r:id="rId21"/>
    <p:sldId id="343" r:id="rId22"/>
    <p:sldId id="362" r:id="rId23"/>
    <p:sldId id="376" r:id="rId24"/>
    <p:sldId id="356" r:id="rId25"/>
    <p:sldId id="324" r:id="rId26"/>
    <p:sldId id="325" r:id="rId27"/>
    <p:sldId id="326" r:id="rId28"/>
    <p:sldId id="328" r:id="rId29"/>
    <p:sldId id="360" r:id="rId30"/>
    <p:sldId id="327" r:id="rId31"/>
    <p:sldId id="330" r:id="rId32"/>
    <p:sldId id="361" r:id="rId33"/>
    <p:sldId id="365" r:id="rId34"/>
    <p:sldId id="366" r:id="rId35"/>
    <p:sldId id="357" r:id="rId36"/>
    <p:sldId id="329" r:id="rId37"/>
    <p:sldId id="331" r:id="rId38"/>
    <p:sldId id="333" r:id="rId39"/>
    <p:sldId id="444" r:id="rId40"/>
    <p:sldId id="258" r:id="rId41"/>
    <p:sldId id="378" r:id="rId42"/>
    <p:sldId id="379" r:id="rId43"/>
    <p:sldId id="380" r:id="rId44"/>
    <p:sldId id="445" r:id="rId45"/>
    <p:sldId id="363" r:id="rId46"/>
    <p:sldId id="364" r:id="rId47"/>
    <p:sldId id="386" r:id="rId48"/>
    <p:sldId id="388" r:id="rId49"/>
    <p:sldId id="390" r:id="rId50"/>
    <p:sldId id="377" r:id="rId51"/>
    <p:sldId id="394" r:id="rId52"/>
    <p:sldId id="398" r:id="rId53"/>
    <p:sldId id="406" r:id="rId54"/>
    <p:sldId id="407" r:id="rId55"/>
    <p:sldId id="393" r:id="rId56"/>
    <p:sldId id="400" r:id="rId57"/>
    <p:sldId id="395" r:id="rId58"/>
    <p:sldId id="448" r:id="rId59"/>
    <p:sldId id="403" r:id="rId60"/>
    <p:sldId id="404" r:id="rId61"/>
    <p:sldId id="405" r:id="rId62"/>
    <p:sldId id="374" r:id="rId63"/>
    <p:sldId id="375" r:id="rId64"/>
    <p:sldId id="449" r:id="rId65"/>
    <p:sldId id="450" r:id="rId66"/>
    <p:sldId id="381" r:id="rId67"/>
    <p:sldId id="382" r:id="rId68"/>
    <p:sldId id="383" r:id="rId69"/>
    <p:sldId id="384" r:id="rId70"/>
    <p:sldId id="385" r:id="rId71"/>
    <p:sldId id="368" r:id="rId72"/>
    <p:sldId id="369" r:id="rId73"/>
    <p:sldId id="337" r:id="rId74"/>
    <p:sldId id="338" r:id="rId75"/>
    <p:sldId id="432" r:id="rId76"/>
    <p:sldId id="447" r:id="rId77"/>
    <p:sldId id="344" r:id="rId78"/>
    <p:sldId id="340" r:id="rId79"/>
    <p:sldId id="429" r:id="rId80"/>
    <p:sldId id="266" r:id="rId8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838" autoAdjust="0"/>
    <p:restoredTop sz="78846" autoAdjust="0"/>
  </p:normalViewPr>
  <p:slideViewPr>
    <p:cSldViewPr snapToGrid="0">
      <p:cViewPr varScale="1">
        <p:scale>
          <a:sx n="84" d="100"/>
          <a:sy n="84" d="100"/>
        </p:scale>
        <p:origin x="1560" y="90"/>
      </p:cViewPr>
      <p:guideLst/>
    </p:cSldViewPr>
  </p:slideViewPr>
  <p:notesTextViewPr>
    <p:cViewPr>
      <p:scale>
        <a:sx n="150" d="100"/>
        <a:sy n="15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viewProps" Target="viewProps.xml"/><Relationship Id="rId16" Type="http://schemas.openxmlformats.org/officeDocument/2006/relationships/slide" Target="slides/slide11.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5" Type="http://schemas.openxmlformats.org/officeDocument/2006/relationships/slideMaster" Target="slideMasters/slideMaster5.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77" Type="http://schemas.openxmlformats.org/officeDocument/2006/relationships/slide" Target="slides/slide72.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80" Type="http://schemas.openxmlformats.org/officeDocument/2006/relationships/slide" Target="slides/slide75.xml"/><Relationship Id="rId85"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8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7" Type="http://schemas.openxmlformats.org/officeDocument/2006/relationships/slide" Target="slides/slide2.xml"/><Relationship Id="rId71" Type="http://schemas.openxmlformats.org/officeDocument/2006/relationships/slide" Target="slides/slide66.xml"/><Relationship Id="rId2" Type="http://schemas.openxmlformats.org/officeDocument/2006/relationships/slideMaster" Target="slideMasters/slideMaster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61" Type="http://schemas.openxmlformats.org/officeDocument/2006/relationships/slide" Target="slides/slide56.xml"/><Relationship Id="rId82" Type="http://schemas.openxmlformats.org/officeDocument/2006/relationships/notesMaster" Target="notesMasters/notesMaster1.xml"/></Relationships>
</file>

<file path=ppt/diagrams/_rels/data1.xml.rels><?xml version="1.0" encoding="UTF-8" standalone="yes"?>
<Relationships xmlns="http://schemas.openxmlformats.org/package/2006/relationships"><Relationship Id="rId8" Type="http://schemas.openxmlformats.org/officeDocument/2006/relationships/image" Target="../media/image63.svg"/><Relationship Id="rId3" Type="http://schemas.openxmlformats.org/officeDocument/2006/relationships/image" Target="../media/image58.png"/><Relationship Id="rId7" Type="http://schemas.openxmlformats.org/officeDocument/2006/relationships/image" Target="../media/image62.png"/><Relationship Id="rId2" Type="http://schemas.openxmlformats.org/officeDocument/2006/relationships/image" Target="../media/image57.svg"/><Relationship Id="rId1" Type="http://schemas.openxmlformats.org/officeDocument/2006/relationships/image" Target="../media/image56.png"/><Relationship Id="rId6" Type="http://schemas.openxmlformats.org/officeDocument/2006/relationships/image" Target="../media/image61.svg"/><Relationship Id="rId5" Type="http://schemas.openxmlformats.org/officeDocument/2006/relationships/image" Target="../media/image60.png"/><Relationship Id="rId4" Type="http://schemas.openxmlformats.org/officeDocument/2006/relationships/image" Target="../media/image59.svg"/></Relationships>
</file>

<file path=ppt/diagrams/_rels/drawing1.xml.rels><?xml version="1.0" encoding="UTF-8" standalone="yes"?>
<Relationships xmlns="http://schemas.openxmlformats.org/package/2006/relationships"><Relationship Id="rId8" Type="http://schemas.openxmlformats.org/officeDocument/2006/relationships/image" Target="../media/image63.svg"/><Relationship Id="rId3" Type="http://schemas.openxmlformats.org/officeDocument/2006/relationships/image" Target="../media/image58.png"/><Relationship Id="rId7" Type="http://schemas.openxmlformats.org/officeDocument/2006/relationships/image" Target="../media/image62.png"/><Relationship Id="rId2" Type="http://schemas.openxmlformats.org/officeDocument/2006/relationships/image" Target="../media/image57.svg"/><Relationship Id="rId1" Type="http://schemas.openxmlformats.org/officeDocument/2006/relationships/image" Target="../media/image56.png"/><Relationship Id="rId6" Type="http://schemas.openxmlformats.org/officeDocument/2006/relationships/image" Target="../media/image61.svg"/><Relationship Id="rId5" Type="http://schemas.openxmlformats.org/officeDocument/2006/relationships/image" Target="../media/image60.png"/><Relationship Id="rId4" Type="http://schemas.openxmlformats.org/officeDocument/2006/relationships/image" Target="../media/image59.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FF4F07C-84F4-44CD-972C-F0CE7E15706B}"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5EA1F151-42A8-4C38-9D20-C8C66F29CD6B}">
      <dgm:prSet custT="1"/>
      <dgm:spPr/>
      <dgm:t>
        <a:bodyPr/>
        <a:lstStyle/>
        <a:p>
          <a:pPr algn="ctr">
            <a:lnSpc>
              <a:spcPct val="100000"/>
            </a:lnSpc>
          </a:pPr>
          <a:r>
            <a:rPr lang="en-US" sz="2200" dirty="0">
              <a:latin typeface="Times New Roman" panose="02020603050405020304" pitchFamily="18" charset="0"/>
              <a:ea typeface="Tahoma" panose="020B0604030504040204" pitchFamily="34" charset="0"/>
              <a:cs typeface="Times New Roman" panose="02020603050405020304" pitchFamily="18" charset="0"/>
            </a:rPr>
            <a:t>Navigate - Navigating the Landscape</a:t>
          </a:r>
        </a:p>
      </dgm:t>
    </dgm:pt>
    <dgm:pt modelId="{5311064B-20AF-4FC2-A2A9-C2746A6DA87E}" type="parTrans" cxnId="{569A2862-74C5-4DD9-9878-25D5DBA45318}">
      <dgm:prSet/>
      <dgm:spPr/>
      <dgm:t>
        <a:bodyPr/>
        <a:lstStyle/>
        <a:p>
          <a:endParaRPr lang="en-US"/>
        </a:p>
      </dgm:t>
    </dgm:pt>
    <dgm:pt modelId="{46BDCAF6-58A8-4DFB-869F-2701BA382424}" type="sibTrans" cxnId="{569A2862-74C5-4DD9-9878-25D5DBA45318}">
      <dgm:prSet/>
      <dgm:spPr/>
      <dgm:t>
        <a:bodyPr/>
        <a:lstStyle/>
        <a:p>
          <a:pPr>
            <a:lnSpc>
              <a:spcPct val="100000"/>
            </a:lnSpc>
          </a:pPr>
          <a:endParaRPr lang="en-US"/>
        </a:p>
      </dgm:t>
    </dgm:pt>
    <dgm:pt modelId="{581954E8-9D32-4B5F-9B86-0067564D1A50}">
      <dgm:prSet custT="1"/>
      <dgm:spPr/>
      <dgm:t>
        <a:bodyPr/>
        <a:lstStyle/>
        <a:p>
          <a:pPr algn="ctr">
            <a:lnSpc>
              <a:spcPct val="100000"/>
            </a:lnSpc>
          </a:pPr>
          <a:r>
            <a:rPr lang="en-US" sz="2200" dirty="0">
              <a:latin typeface="Times New Roman" panose="02020603050405020304" pitchFamily="18" charset="0"/>
              <a:cs typeface="Times New Roman" panose="02020603050405020304" pitchFamily="18" charset="0"/>
            </a:rPr>
            <a:t>Build - Working on Building Blocks and Utilizing the Resources</a:t>
          </a:r>
        </a:p>
      </dgm:t>
    </dgm:pt>
    <dgm:pt modelId="{918F84B5-990C-4EAF-BBC7-F185A5584F9E}" type="parTrans" cxnId="{42DCAA0D-F3B4-4F71-88A3-755D90E46EAC}">
      <dgm:prSet/>
      <dgm:spPr/>
      <dgm:t>
        <a:bodyPr/>
        <a:lstStyle/>
        <a:p>
          <a:endParaRPr lang="en-US"/>
        </a:p>
      </dgm:t>
    </dgm:pt>
    <dgm:pt modelId="{C3D4159D-981A-4C2E-925C-75DF81588FBF}" type="sibTrans" cxnId="{42DCAA0D-F3B4-4F71-88A3-755D90E46EAC}">
      <dgm:prSet/>
      <dgm:spPr/>
      <dgm:t>
        <a:bodyPr/>
        <a:lstStyle/>
        <a:p>
          <a:pPr>
            <a:lnSpc>
              <a:spcPct val="100000"/>
            </a:lnSpc>
          </a:pPr>
          <a:endParaRPr lang="en-US"/>
        </a:p>
      </dgm:t>
    </dgm:pt>
    <dgm:pt modelId="{CC79C9A2-5887-4A40-A75B-48E2256E7C59}">
      <dgm:prSet custT="1"/>
      <dgm:spPr/>
      <dgm:t>
        <a:bodyPr/>
        <a:lstStyle/>
        <a:p>
          <a:pPr algn="ctr">
            <a:lnSpc>
              <a:spcPct val="100000"/>
            </a:lnSpc>
          </a:pPr>
          <a:r>
            <a:rPr lang="en-US" sz="2200" dirty="0">
              <a:latin typeface="Times New Roman" panose="02020603050405020304" pitchFamily="18" charset="0"/>
              <a:cs typeface="Times New Roman" panose="02020603050405020304" pitchFamily="18" charset="0"/>
            </a:rPr>
            <a:t>Launch – Networking and Building Portfolio</a:t>
          </a:r>
        </a:p>
      </dgm:t>
    </dgm:pt>
    <dgm:pt modelId="{9A3E4606-9323-4975-9FE3-144928C387E2}" type="parTrans" cxnId="{991255DE-9099-420A-8D2B-F5FB8EED8FAC}">
      <dgm:prSet/>
      <dgm:spPr/>
      <dgm:t>
        <a:bodyPr/>
        <a:lstStyle/>
        <a:p>
          <a:endParaRPr lang="en-US"/>
        </a:p>
      </dgm:t>
    </dgm:pt>
    <dgm:pt modelId="{DD753EE8-FB26-49C7-A323-380EE065EA3A}" type="sibTrans" cxnId="{991255DE-9099-420A-8D2B-F5FB8EED8FAC}">
      <dgm:prSet/>
      <dgm:spPr/>
      <dgm:t>
        <a:bodyPr/>
        <a:lstStyle/>
        <a:p>
          <a:pPr>
            <a:lnSpc>
              <a:spcPct val="100000"/>
            </a:lnSpc>
          </a:pPr>
          <a:endParaRPr lang="en-US"/>
        </a:p>
      </dgm:t>
    </dgm:pt>
    <dgm:pt modelId="{44675EDC-7B5E-4AE1-83A1-2D892A74466B}">
      <dgm:prSet custT="1"/>
      <dgm:spPr/>
      <dgm:t>
        <a:bodyPr/>
        <a:lstStyle/>
        <a:p>
          <a:pPr algn="ctr">
            <a:lnSpc>
              <a:spcPct val="100000"/>
            </a:lnSpc>
          </a:pPr>
          <a:r>
            <a:rPr lang="en-US" sz="2200" dirty="0">
              <a:latin typeface="Times New Roman" panose="02020603050405020304" pitchFamily="18" charset="0"/>
              <a:cs typeface="Times New Roman" panose="02020603050405020304" pitchFamily="18" charset="0"/>
            </a:rPr>
            <a:t>Maintain – Making career Future-Proof</a:t>
          </a:r>
        </a:p>
      </dgm:t>
    </dgm:pt>
    <dgm:pt modelId="{20EF35E3-8865-4E11-836F-4E02C02DBFD2}" type="parTrans" cxnId="{22FD5DCE-62C3-48DC-8F7C-A02F16D4ED89}">
      <dgm:prSet/>
      <dgm:spPr/>
      <dgm:t>
        <a:bodyPr/>
        <a:lstStyle/>
        <a:p>
          <a:endParaRPr lang="en-US"/>
        </a:p>
      </dgm:t>
    </dgm:pt>
    <dgm:pt modelId="{A6D98716-6D0D-49CF-B8D8-82A2E0745DED}" type="sibTrans" cxnId="{22FD5DCE-62C3-48DC-8F7C-A02F16D4ED89}">
      <dgm:prSet/>
      <dgm:spPr/>
      <dgm:t>
        <a:bodyPr/>
        <a:lstStyle/>
        <a:p>
          <a:endParaRPr lang="en-US"/>
        </a:p>
      </dgm:t>
    </dgm:pt>
    <dgm:pt modelId="{D7847942-CC0C-4CD7-A397-350542B009EA}" type="pres">
      <dgm:prSet presAssocID="{5FF4F07C-84F4-44CD-972C-F0CE7E15706B}" presName="root" presStyleCnt="0">
        <dgm:presLayoutVars>
          <dgm:dir/>
          <dgm:resizeHandles val="exact"/>
        </dgm:presLayoutVars>
      </dgm:prSet>
      <dgm:spPr/>
    </dgm:pt>
    <dgm:pt modelId="{DF52F7D0-8D52-4735-8834-EC5D22A5DFAF}" type="pres">
      <dgm:prSet presAssocID="{5FF4F07C-84F4-44CD-972C-F0CE7E15706B}" presName="container" presStyleCnt="0">
        <dgm:presLayoutVars>
          <dgm:dir/>
          <dgm:resizeHandles val="exact"/>
        </dgm:presLayoutVars>
      </dgm:prSet>
      <dgm:spPr/>
    </dgm:pt>
    <dgm:pt modelId="{D9201D71-CBAD-426C-B44F-0901295C1BF0}" type="pres">
      <dgm:prSet presAssocID="{5EA1F151-42A8-4C38-9D20-C8C66F29CD6B}" presName="compNode" presStyleCnt="0"/>
      <dgm:spPr/>
    </dgm:pt>
    <dgm:pt modelId="{57BC1A05-E745-4F54-BD20-AC9F6F48F996}" type="pres">
      <dgm:prSet presAssocID="{5EA1F151-42A8-4C38-9D20-C8C66F29CD6B}" presName="iconBgRect" presStyleLbl="bgShp" presStyleIdx="0" presStyleCnt="4"/>
      <dgm:spPr/>
    </dgm:pt>
    <dgm:pt modelId="{03260F19-C161-4C76-9F57-F5D699FC5BD0}" type="pres">
      <dgm:prSet presAssocID="{5EA1F151-42A8-4C38-9D20-C8C66F29CD6B}"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Map compass"/>
        </a:ext>
      </dgm:extLst>
    </dgm:pt>
    <dgm:pt modelId="{52FFC9C9-8A14-407B-B40E-88FCB23543A3}" type="pres">
      <dgm:prSet presAssocID="{5EA1F151-42A8-4C38-9D20-C8C66F29CD6B}" presName="spaceRect" presStyleCnt="0"/>
      <dgm:spPr/>
    </dgm:pt>
    <dgm:pt modelId="{EAD6EAA8-3558-40C8-9DD6-3547A2049802}" type="pres">
      <dgm:prSet presAssocID="{5EA1F151-42A8-4C38-9D20-C8C66F29CD6B}" presName="textRect" presStyleLbl="revTx" presStyleIdx="0" presStyleCnt="4">
        <dgm:presLayoutVars>
          <dgm:chMax val="1"/>
          <dgm:chPref val="1"/>
        </dgm:presLayoutVars>
      </dgm:prSet>
      <dgm:spPr/>
    </dgm:pt>
    <dgm:pt modelId="{BAB2325B-F5E7-4D8B-B774-8C9854BD5AE2}" type="pres">
      <dgm:prSet presAssocID="{46BDCAF6-58A8-4DFB-869F-2701BA382424}" presName="sibTrans" presStyleLbl="sibTrans2D1" presStyleIdx="0" presStyleCnt="0"/>
      <dgm:spPr/>
    </dgm:pt>
    <dgm:pt modelId="{E9746507-D268-42DC-8160-DB82E73C0F7B}" type="pres">
      <dgm:prSet presAssocID="{581954E8-9D32-4B5F-9B86-0067564D1A50}" presName="compNode" presStyleCnt="0"/>
      <dgm:spPr/>
    </dgm:pt>
    <dgm:pt modelId="{DEA3F1DD-FBD2-4E8E-8F32-97D66474BFDB}" type="pres">
      <dgm:prSet presAssocID="{581954E8-9D32-4B5F-9B86-0067564D1A50}" presName="iconBgRect" presStyleLbl="bgShp" presStyleIdx="1" presStyleCnt="4"/>
      <dgm:spPr/>
    </dgm:pt>
    <dgm:pt modelId="{07D93EDE-F3A6-4A68-BE6D-54D82460A049}" type="pres">
      <dgm:prSet presAssocID="{581954E8-9D32-4B5F-9B86-0067564D1A50}"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Tools"/>
        </a:ext>
      </dgm:extLst>
    </dgm:pt>
    <dgm:pt modelId="{E95702A6-39CB-4C3D-A68F-88A2CA27A1CB}" type="pres">
      <dgm:prSet presAssocID="{581954E8-9D32-4B5F-9B86-0067564D1A50}" presName="spaceRect" presStyleCnt="0"/>
      <dgm:spPr/>
    </dgm:pt>
    <dgm:pt modelId="{FB920092-AF6F-4BD3-AADB-497B59A8A998}" type="pres">
      <dgm:prSet presAssocID="{581954E8-9D32-4B5F-9B86-0067564D1A50}" presName="textRect" presStyleLbl="revTx" presStyleIdx="1" presStyleCnt="4">
        <dgm:presLayoutVars>
          <dgm:chMax val="1"/>
          <dgm:chPref val="1"/>
        </dgm:presLayoutVars>
      </dgm:prSet>
      <dgm:spPr/>
    </dgm:pt>
    <dgm:pt modelId="{7D154FDA-0E73-488A-94FE-ED8801CB1F9E}" type="pres">
      <dgm:prSet presAssocID="{C3D4159D-981A-4C2E-925C-75DF81588FBF}" presName="sibTrans" presStyleLbl="sibTrans2D1" presStyleIdx="0" presStyleCnt="0"/>
      <dgm:spPr/>
    </dgm:pt>
    <dgm:pt modelId="{6855728C-1D84-46E1-B653-1390C81BE947}" type="pres">
      <dgm:prSet presAssocID="{CC79C9A2-5887-4A40-A75B-48E2256E7C59}" presName="compNode" presStyleCnt="0"/>
      <dgm:spPr/>
    </dgm:pt>
    <dgm:pt modelId="{CFAA9C66-D224-44A4-8CA0-16D57F68C611}" type="pres">
      <dgm:prSet presAssocID="{CC79C9A2-5887-4A40-A75B-48E2256E7C59}" presName="iconBgRect" presStyleLbl="bgShp" presStyleIdx="2" presStyleCnt="4"/>
      <dgm:spPr/>
    </dgm:pt>
    <dgm:pt modelId="{F4316754-D514-490B-AB16-6360F676D611}" type="pres">
      <dgm:prSet presAssocID="{CC79C9A2-5887-4A40-A75B-48E2256E7C59}"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Hot Air Balloon"/>
        </a:ext>
      </dgm:extLst>
    </dgm:pt>
    <dgm:pt modelId="{78AB4A6D-98EB-4B5E-8E17-6258FFFC1DF6}" type="pres">
      <dgm:prSet presAssocID="{CC79C9A2-5887-4A40-A75B-48E2256E7C59}" presName="spaceRect" presStyleCnt="0"/>
      <dgm:spPr/>
    </dgm:pt>
    <dgm:pt modelId="{B5D8AE8B-0853-47CC-83A0-B66EA952F99F}" type="pres">
      <dgm:prSet presAssocID="{CC79C9A2-5887-4A40-A75B-48E2256E7C59}" presName="textRect" presStyleLbl="revTx" presStyleIdx="2" presStyleCnt="4">
        <dgm:presLayoutVars>
          <dgm:chMax val="1"/>
          <dgm:chPref val="1"/>
        </dgm:presLayoutVars>
      </dgm:prSet>
      <dgm:spPr/>
    </dgm:pt>
    <dgm:pt modelId="{8C19BD56-85FD-4260-937F-9CD3D1A236C1}" type="pres">
      <dgm:prSet presAssocID="{DD753EE8-FB26-49C7-A323-380EE065EA3A}" presName="sibTrans" presStyleLbl="sibTrans2D1" presStyleIdx="0" presStyleCnt="0"/>
      <dgm:spPr/>
    </dgm:pt>
    <dgm:pt modelId="{6031DFEB-068D-4BB8-BD02-76FC9950124E}" type="pres">
      <dgm:prSet presAssocID="{44675EDC-7B5E-4AE1-83A1-2D892A74466B}" presName="compNode" presStyleCnt="0"/>
      <dgm:spPr/>
    </dgm:pt>
    <dgm:pt modelId="{08243EDB-BF8E-43C5-BF74-1F02986E6320}" type="pres">
      <dgm:prSet presAssocID="{44675EDC-7B5E-4AE1-83A1-2D892A74466B}" presName="iconBgRect" presStyleLbl="bgShp" presStyleIdx="3" presStyleCnt="4"/>
      <dgm:spPr/>
    </dgm:pt>
    <dgm:pt modelId="{E03D7544-9EEA-49E6-B560-604507CCD2C5}" type="pres">
      <dgm:prSet presAssocID="{44675EDC-7B5E-4AE1-83A1-2D892A74466B}"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Diploma Roll"/>
        </a:ext>
      </dgm:extLst>
    </dgm:pt>
    <dgm:pt modelId="{188E99C9-9232-40D1-B071-2132C9BB6D38}" type="pres">
      <dgm:prSet presAssocID="{44675EDC-7B5E-4AE1-83A1-2D892A74466B}" presName="spaceRect" presStyleCnt="0"/>
      <dgm:spPr/>
    </dgm:pt>
    <dgm:pt modelId="{530EE5C3-9D92-488D-9DF5-47591017C634}" type="pres">
      <dgm:prSet presAssocID="{44675EDC-7B5E-4AE1-83A1-2D892A74466B}" presName="textRect" presStyleLbl="revTx" presStyleIdx="3" presStyleCnt="4">
        <dgm:presLayoutVars>
          <dgm:chMax val="1"/>
          <dgm:chPref val="1"/>
        </dgm:presLayoutVars>
      </dgm:prSet>
      <dgm:spPr/>
    </dgm:pt>
  </dgm:ptLst>
  <dgm:cxnLst>
    <dgm:cxn modelId="{42DCAA0D-F3B4-4F71-88A3-755D90E46EAC}" srcId="{5FF4F07C-84F4-44CD-972C-F0CE7E15706B}" destId="{581954E8-9D32-4B5F-9B86-0067564D1A50}" srcOrd="1" destOrd="0" parTransId="{918F84B5-990C-4EAF-BBC7-F185A5584F9E}" sibTransId="{C3D4159D-981A-4C2E-925C-75DF81588FBF}"/>
    <dgm:cxn modelId="{FB129715-84CE-4C31-8065-44FEFE38206B}" type="presOf" srcId="{5FF4F07C-84F4-44CD-972C-F0CE7E15706B}" destId="{D7847942-CC0C-4CD7-A397-350542B009EA}" srcOrd="0" destOrd="0" presId="urn:microsoft.com/office/officeart/2018/2/layout/IconCircleList"/>
    <dgm:cxn modelId="{99AF1818-C5DE-4D99-9110-3FE92A60A0D2}" type="presOf" srcId="{5EA1F151-42A8-4C38-9D20-C8C66F29CD6B}" destId="{EAD6EAA8-3558-40C8-9DD6-3547A2049802}" srcOrd="0" destOrd="0" presId="urn:microsoft.com/office/officeart/2018/2/layout/IconCircleList"/>
    <dgm:cxn modelId="{21B5BE34-7AFA-47A1-A1AF-6BACD076E470}" type="presOf" srcId="{DD753EE8-FB26-49C7-A323-380EE065EA3A}" destId="{8C19BD56-85FD-4260-937F-9CD3D1A236C1}" srcOrd="0" destOrd="0" presId="urn:microsoft.com/office/officeart/2018/2/layout/IconCircleList"/>
    <dgm:cxn modelId="{01EA1540-1E89-4ACC-8C02-6E5AB45C0478}" type="presOf" srcId="{C3D4159D-981A-4C2E-925C-75DF81588FBF}" destId="{7D154FDA-0E73-488A-94FE-ED8801CB1F9E}" srcOrd="0" destOrd="0" presId="urn:microsoft.com/office/officeart/2018/2/layout/IconCircleList"/>
    <dgm:cxn modelId="{569A2862-74C5-4DD9-9878-25D5DBA45318}" srcId="{5FF4F07C-84F4-44CD-972C-F0CE7E15706B}" destId="{5EA1F151-42A8-4C38-9D20-C8C66F29CD6B}" srcOrd="0" destOrd="0" parTransId="{5311064B-20AF-4FC2-A2A9-C2746A6DA87E}" sibTransId="{46BDCAF6-58A8-4DFB-869F-2701BA382424}"/>
    <dgm:cxn modelId="{844AED73-6B4F-4AA7-9738-DBB1DEF7FF20}" type="presOf" srcId="{581954E8-9D32-4B5F-9B86-0067564D1A50}" destId="{FB920092-AF6F-4BD3-AADB-497B59A8A998}" srcOrd="0" destOrd="0" presId="urn:microsoft.com/office/officeart/2018/2/layout/IconCircleList"/>
    <dgm:cxn modelId="{5AE063B5-82D5-4061-A040-2B1112707DF5}" type="presOf" srcId="{46BDCAF6-58A8-4DFB-869F-2701BA382424}" destId="{BAB2325B-F5E7-4D8B-B774-8C9854BD5AE2}" srcOrd="0" destOrd="0" presId="urn:microsoft.com/office/officeart/2018/2/layout/IconCircleList"/>
    <dgm:cxn modelId="{6644ADB5-AF34-4757-9D5C-234D9BF42C1B}" type="presOf" srcId="{CC79C9A2-5887-4A40-A75B-48E2256E7C59}" destId="{B5D8AE8B-0853-47CC-83A0-B66EA952F99F}" srcOrd="0" destOrd="0" presId="urn:microsoft.com/office/officeart/2018/2/layout/IconCircleList"/>
    <dgm:cxn modelId="{22FD5DCE-62C3-48DC-8F7C-A02F16D4ED89}" srcId="{5FF4F07C-84F4-44CD-972C-F0CE7E15706B}" destId="{44675EDC-7B5E-4AE1-83A1-2D892A74466B}" srcOrd="3" destOrd="0" parTransId="{20EF35E3-8865-4E11-836F-4E02C02DBFD2}" sibTransId="{A6D98716-6D0D-49CF-B8D8-82A2E0745DED}"/>
    <dgm:cxn modelId="{991255DE-9099-420A-8D2B-F5FB8EED8FAC}" srcId="{5FF4F07C-84F4-44CD-972C-F0CE7E15706B}" destId="{CC79C9A2-5887-4A40-A75B-48E2256E7C59}" srcOrd="2" destOrd="0" parTransId="{9A3E4606-9323-4975-9FE3-144928C387E2}" sibTransId="{DD753EE8-FB26-49C7-A323-380EE065EA3A}"/>
    <dgm:cxn modelId="{C0B019EB-F0DD-4DF9-8F8A-7C054EEDB6F5}" type="presOf" srcId="{44675EDC-7B5E-4AE1-83A1-2D892A74466B}" destId="{530EE5C3-9D92-488D-9DF5-47591017C634}" srcOrd="0" destOrd="0" presId="urn:microsoft.com/office/officeart/2018/2/layout/IconCircleList"/>
    <dgm:cxn modelId="{86C79DBD-0BE6-419A-A4DA-1EB1FF5B5E7C}" type="presParOf" srcId="{D7847942-CC0C-4CD7-A397-350542B009EA}" destId="{DF52F7D0-8D52-4735-8834-EC5D22A5DFAF}" srcOrd="0" destOrd="0" presId="urn:microsoft.com/office/officeart/2018/2/layout/IconCircleList"/>
    <dgm:cxn modelId="{079009A7-B1AC-4871-8E55-070DD7243E4E}" type="presParOf" srcId="{DF52F7D0-8D52-4735-8834-EC5D22A5DFAF}" destId="{D9201D71-CBAD-426C-B44F-0901295C1BF0}" srcOrd="0" destOrd="0" presId="urn:microsoft.com/office/officeart/2018/2/layout/IconCircleList"/>
    <dgm:cxn modelId="{7E77F08E-0BE9-487C-917D-CE02EA9BFDE6}" type="presParOf" srcId="{D9201D71-CBAD-426C-B44F-0901295C1BF0}" destId="{57BC1A05-E745-4F54-BD20-AC9F6F48F996}" srcOrd="0" destOrd="0" presId="urn:microsoft.com/office/officeart/2018/2/layout/IconCircleList"/>
    <dgm:cxn modelId="{FC6FE472-A748-42DB-911E-4CE911541C6B}" type="presParOf" srcId="{D9201D71-CBAD-426C-B44F-0901295C1BF0}" destId="{03260F19-C161-4C76-9F57-F5D699FC5BD0}" srcOrd="1" destOrd="0" presId="urn:microsoft.com/office/officeart/2018/2/layout/IconCircleList"/>
    <dgm:cxn modelId="{BE2B148D-1C9E-4653-926E-FAF6B61C7983}" type="presParOf" srcId="{D9201D71-CBAD-426C-B44F-0901295C1BF0}" destId="{52FFC9C9-8A14-407B-B40E-88FCB23543A3}" srcOrd="2" destOrd="0" presId="urn:microsoft.com/office/officeart/2018/2/layout/IconCircleList"/>
    <dgm:cxn modelId="{A7FE2D6F-A99F-4443-B25C-789404C3DF88}" type="presParOf" srcId="{D9201D71-CBAD-426C-B44F-0901295C1BF0}" destId="{EAD6EAA8-3558-40C8-9DD6-3547A2049802}" srcOrd="3" destOrd="0" presId="urn:microsoft.com/office/officeart/2018/2/layout/IconCircleList"/>
    <dgm:cxn modelId="{E6F77710-01C4-4D4E-8827-36581C4AD245}" type="presParOf" srcId="{DF52F7D0-8D52-4735-8834-EC5D22A5DFAF}" destId="{BAB2325B-F5E7-4D8B-B774-8C9854BD5AE2}" srcOrd="1" destOrd="0" presId="urn:microsoft.com/office/officeart/2018/2/layout/IconCircleList"/>
    <dgm:cxn modelId="{9718ED16-98BF-40A9-AB81-528A5E70DACC}" type="presParOf" srcId="{DF52F7D0-8D52-4735-8834-EC5D22A5DFAF}" destId="{E9746507-D268-42DC-8160-DB82E73C0F7B}" srcOrd="2" destOrd="0" presId="urn:microsoft.com/office/officeart/2018/2/layout/IconCircleList"/>
    <dgm:cxn modelId="{17FB57AA-1B67-490F-958A-FFEF65F0E489}" type="presParOf" srcId="{E9746507-D268-42DC-8160-DB82E73C0F7B}" destId="{DEA3F1DD-FBD2-4E8E-8F32-97D66474BFDB}" srcOrd="0" destOrd="0" presId="urn:microsoft.com/office/officeart/2018/2/layout/IconCircleList"/>
    <dgm:cxn modelId="{4985FDD8-862B-497E-AE98-2831F4368B7B}" type="presParOf" srcId="{E9746507-D268-42DC-8160-DB82E73C0F7B}" destId="{07D93EDE-F3A6-4A68-BE6D-54D82460A049}" srcOrd="1" destOrd="0" presId="urn:microsoft.com/office/officeart/2018/2/layout/IconCircleList"/>
    <dgm:cxn modelId="{7FBC7989-B592-4EF3-9FBA-B797F6A8DA15}" type="presParOf" srcId="{E9746507-D268-42DC-8160-DB82E73C0F7B}" destId="{E95702A6-39CB-4C3D-A68F-88A2CA27A1CB}" srcOrd="2" destOrd="0" presId="urn:microsoft.com/office/officeart/2018/2/layout/IconCircleList"/>
    <dgm:cxn modelId="{AD5901D4-06E6-4276-B7EC-AD024163C9FB}" type="presParOf" srcId="{E9746507-D268-42DC-8160-DB82E73C0F7B}" destId="{FB920092-AF6F-4BD3-AADB-497B59A8A998}" srcOrd="3" destOrd="0" presId="urn:microsoft.com/office/officeart/2018/2/layout/IconCircleList"/>
    <dgm:cxn modelId="{3FD0578D-D545-4EEF-B27F-B74C228941ED}" type="presParOf" srcId="{DF52F7D0-8D52-4735-8834-EC5D22A5DFAF}" destId="{7D154FDA-0E73-488A-94FE-ED8801CB1F9E}" srcOrd="3" destOrd="0" presId="urn:microsoft.com/office/officeart/2018/2/layout/IconCircleList"/>
    <dgm:cxn modelId="{CA27A79C-1B26-47D7-8E6B-4C60826FA279}" type="presParOf" srcId="{DF52F7D0-8D52-4735-8834-EC5D22A5DFAF}" destId="{6855728C-1D84-46E1-B653-1390C81BE947}" srcOrd="4" destOrd="0" presId="urn:microsoft.com/office/officeart/2018/2/layout/IconCircleList"/>
    <dgm:cxn modelId="{C44C39C4-6C65-449A-8CDD-30B90274FD9E}" type="presParOf" srcId="{6855728C-1D84-46E1-B653-1390C81BE947}" destId="{CFAA9C66-D224-44A4-8CA0-16D57F68C611}" srcOrd="0" destOrd="0" presId="urn:microsoft.com/office/officeart/2018/2/layout/IconCircleList"/>
    <dgm:cxn modelId="{E9557842-68A0-43E7-B017-8DC048E18B8E}" type="presParOf" srcId="{6855728C-1D84-46E1-B653-1390C81BE947}" destId="{F4316754-D514-490B-AB16-6360F676D611}" srcOrd="1" destOrd="0" presId="urn:microsoft.com/office/officeart/2018/2/layout/IconCircleList"/>
    <dgm:cxn modelId="{3DDB4E9A-4C78-48FF-BDE6-23FC1A61656A}" type="presParOf" srcId="{6855728C-1D84-46E1-B653-1390C81BE947}" destId="{78AB4A6D-98EB-4B5E-8E17-6258FFFC1DF6}" srcOrd="2" destOrd="0" presId="urn:microsoft.com/office/officeart/2018/2/layout/IconCircleList"/>
    <dgm:cxn modelId="{B78D1D11-8696-4BA2-9DD6-DDE5E0F55A3A}" type="presParOf" srcId="{6855728C-1D84-46E1-B653-1390C81BE947}" destId="{B5D8AE8B-0853-47CC-83A0-B66EA952F99F}" srcOrd="3" destOrd="0" presId="urn:microsoft.com/office/officeart/2018/2/layout/IconCircleList"/>
    <dgm:cxn modelId="{DA72A0FC-04AD-4E9B-AD5C-A443402C9D4F}" type="presParOf" srcId="{DF52F7D0-8D52-4735-8834-EC5D22A5DFAF}" destId="{8C19BD56-85FD-4260-937F-9CD3D1A236C1}" srcOrd="5" destOrd="0" presId="urn:microsoft.com/office/officeart/2018/2/layout/IconCircleList"/>
    <dgm:cxn modelId="{E3B4FC1A-4365-4FED-8A21-0EE03DD5FD98}" type="presParOf" srcId="{DF52F7D0-8D52-4735-8834-EC5D22A5DFAF}" destId="{6031DFEB-068D-4BB8-BD02-76FC9950124E}" srcOrd="6" destOrd="0" presId="urn:microsoft.com/office/officeart/2018/2/layout/IconCircleList"/>
    <dgm:cxn modelId="{7ABAA5CD-86C8-40AF-8DAE-EA1D1F57E5E5}" type="presParOf" srcId="{6031DFEB-068D-4BB8-BD02-76FC9950124E}" destId="{08243EDB-BF8E-43C5-BF74-1F02986E6320}" srcOrd="0" destOrd="0" presId="urn:microsoft.com/office/officeart/2018/2/layout/IconCircleList"/>
    <dgm:cxn modelId="{140E6978-D1C2-41FE-9E53-BD10A9B42121}" type="presParOf" srcId="{6031DFEB-068D-4BB8-BD02-76FC9950124E}" destId="{E03D7544-9EEA-49E6-B560-604507CCD2C5}" srcOrd="1" destOrd="0" presId="urn:microsoft.com/office/officeart/2018/2/layout/IconCircleList"/>
    <dgm:cxn modelId="{A4964FAE-A5FD-4341-8701-CD05502DC621}" type="presParOf" srcId="{6031DFEB-068D-4BB8-BD02-76FC9950124E}" destId="{188E99C9-9232-40D1-B071-2132C9BB6D38}" srcOrd="2" destOrd="0" presId="urn:microsoft.com/office/officeart/2018/2/layout/IconCircleList"/>
    <dgm:cxn modelId="{C32A1AB3-6730-40FB-87D9-127B566EC457}" type="presParOf" srcId="{6031DFEB-068D-4BB8-BD02-76FC9950124E}" destId="{530EE5C3-9D92-488D-9DF5-47591017C634}"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7BC1A05-E745-4F54-BD20-AC9F6F48F996}">
      <dsp:nvSpPr>
        <dsp:cNvPr id="0" name=""/>
        <dsp:cNvSpPr/>
      </dsp:nvSpPr>
      <dsp:spPr>
        <a:xfrm>
          <a:off x="212335" y="469890"/>
          <a:ext cx="1335915" cy="1335915"/>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3260F19-C161-4C76-9F57-F5D699FC5BD0}">
      <dsp:nvSpPr>
        <dsp:cNvPr id="0" name=""/>
        <dsp:cNvSpPr/>
      </dsp:nvSpPr>
      <dsp:spPr>
        <a:xfrm>
          <a:off x="492877" y="750432"/>
          <a:ext cx="774830" cy="77483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AD6EAA8-3558-40C8-9DD6-3547A2049802}">
      <dsp:nvSpPr>
        <dsp:cNvPr id="0" name=""/>
        <dsp:cNvSpPr/>
      </dsp:nvSpPr>
      <dsp:spPr>
        <a:xfrm>
          <a:off x="1834517" y="469890"/>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977900">
            <a:lnSpc>
              <a:spcPct val="100000"/>
            </a:lnSpc>
            <a:spcBef>
              <a:spcPct val="0"/>
            </a:spcBef>
            <a:spcAft>
              <a:spcPct val="35000"/>
            </a:spcAft>
            <a:buNone/>
          </a:pPr>
          <a:r>
            <a:rPr lang="en-US" sz="2200" kern="1200" dirty="0">
              <a:latin typeface="Times New Roman" panose="02020603050405020304" pitchFamily="18" charset="0"/>
              <a:ea typeface="Tahoma" panose="020B0604030504040204" pitchFamily="34" charset="0"/>
              <a:cs typeface="Times New Roman" panose="02020603050405020304" pitchFamily="18" charset="0"/>
            </a:rPr>
            <a:t>Navigate - Navigating the Landscape</a:t>
          </a:r>
        </a:p>
      </dsp:txBody>
      <dsp:txXfrm>
        <a:off x="1834517" y="469890"/>
        <a:ext cx="3148942" cy="1335915"/>
      </dsp:txXfrm>
    </dsp:sp>
    <dsp:sp modelId="{DEA3F1DD-FBD2-4E8E-8F32-97D66474BFDB}">
      <dsp:nvSpPr>
        <dsp:cNvPr id="0" name=""/>
        <dsp:cNvSpPr/>
      </dsp:nvSpPr>
      <dsp:spPr>
        <a:xfrm>
          <a:off x="5532139" y="469890"/>
          <a:ext cx="1335915" cy="1335915"/>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7D93EDE-F3A6-4A68-BE6D-54D82460A049}">
      <dsp:nvSpPr>
        <dsp:cNvPr id="0" name=""/>
        <dsp:cNvSpPr/>
      </dsp:nvSpPr>
      <dsp:spPr>
        <a:xfrm>
          <a:off x="5812681" y="750432"/>
          <a:ext cx="774830" cy="77483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B920092-AF6F-4BD3-AADB-497B59A8A998}">
      <dsp:nvSpPr>
        <dsp:cNvPr id="0" name=""/>
        <dsp:cNvSpPr/>
      </dsp:nvSpPr>
      <dsp:spPr>
        <a:xfrm>
          <a:off x="7154322" y="469890"/>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977900">
            <a:lnSpc>
              <a:spcPct val="100000"/>
            </a:lnSpc>
            <a:spcBef>
              <a:spcPct val="0"/>
            </a:spcBef>
            <a:spcAft>
              <a:spcPct val="35000"/>
            </a:spcAft>
            <a:buNone/>
          </a:pPr>
          <a:r>
            <a:rPr lang="en-US" sz="2200" kern="1200" dirty="0">
              <a:latin typeface="Times New Roman" panose="02020603050405020304" pitchFamily="18" charset="0"/>
              <a:cs typeface="Times New Roman" panose="02020603050405020304" pitchFamily="18" charset="0"/>
            </a:rPr>
            <a:t>Build - Working on Building Blocks and Utilizing the Resources</a:t>
          </a:r>
        </a:p>
      </dsp:txBody>
      <dsp:txXfrm>
        <a:off x="7154322" y="469890"/>
        <a:ext cx="3148942" cy="1335915"/>
      </dsp:txXfrm>
    </dsp:sp>
    <dsp:sp modelId="{CFAA9C66-D224-44A4-8CA0-16D57F68C611}">
      <dsp:nvSpPr>
        <dsp:cNvPr id="0" name=""/>
        <dsp:cNvSpPr/>
      </dsp:nvSpPr>
      <dsp:spPr>
        <a:xfrm>
          <a:off x="212335" y="2545532"/>
          <a:ext cx="1335915" cy="1335915"/>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4316754-D514-490B-AB16-6360F676D611}">
      <dsp:nvSpPr>
        <dsp:cNvPr id="0" name=""/>
        <dsp:cNvSpPr/>
      </dsp:nvSpPr>
      <dsp:spPr>
        <a:xfrm>
          <a:off x="492877" y="2826074"/>
          <a:ext cx="774830" cy="77483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5D8AE8B-0853-47CC-83A0-B66EA952F99F}">
      <dsp:nvSpPr>
        <dsp:cNvPr id="0" name=""/>
        <dsp:cNvSpPr/>
      </dsp:nvSpPr>
      <dsp:spPr>
        <a:xfrm>
          <a:off x="1834517" y="2545532"/>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977900">
            <a:lnSpc>
              <a:spcPct val="100000"/>
            </a:lnSpc>
            <a:spcBef>
              <a:spcPct val="0"/>
            </a:spcBef>
            <a:spcAft>
              <a:spcPct val="35000"/>
            </a:spcAft>
            <a:buNone/>
          </a:pPr>
          <a:r>
            <a:rPr lang="en-US" sz="2200" kern="1200" dirty="0">
              <a:latin typeface="Times New Roman" panose="02020603050405020304" pitchFamily="18" charset="0"/>
              <a:cs typeface="Times New Roman" panose="02020603050405020304" pitchFamily="18" charset="0"/>
            </a:rPr>
            <a:t>Launch – Networking and Building Portfolio</a:t>
          </a:r>
        </a:p>
      </dsp:txBody>
      <dsp:txXfrm>
        <a:off x="1834517" y="2545532"/>
        <a:ext cx="3148942" cy="1335915"/>
      </dsp:txXfrm>
    </dsp:sp>
    <dsp:sp modelId="{08243EDB-BF8E-43C5-BF74-1F02986E6320}">
      <dsp:nvSpPr>
        <dsp:cNvPr id="0" name=""/>
        <dsp:cNvSpPr/>
      </dsp:nvSpPr>
      <dsp:spPr>
        <a:xfrm>
          <a:off x="5532139" y="2545532"/>
          <a:ext cx="1335915" cy="1335915"/>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03D7544-9EEA-49E6-B560-604507CCD2C5}">
      <dsp:nvSpPr>
        <dsp:cNvPr id="0" name=""/>
        <dsp:cNvSpPr/>
      </dsp:nvSpPr>
      <dsp:spPr>
        <a:xfrm>
          <a:off x="5812681" y="2826074"/>
          <a:ext cx="774830" cy="77483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30EE5C3-9D92-488D-9DF5-47591017C634}">
      <dsp:nvSpPr>
        <dsp:cNvPr id="0" name=""/>
        <dsp:cNvSpPr/>
      </dsp:nvSpPr>
      <dsp:spPr>
        <a:xfrm>
          <a:off x="7154322" y="2545532"/>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977900">
            <a:lnSpc>
              <a:spcPct val="100000"/>
            </a:lnSpc>
            <a:spcBef>
              <a:spcPct val="0"/>
            </a:spcBef>
            <a:spcAft>
              <a:spcPct val="35000"/>
            </a:spcAft>
            <a:buNone/>
          </a:pPr>
          <a:r>
            <a:rPr lang="en-US" sz="2200" kern="1200" dirty="0">
              <a:latin typeface="Times New Roman" panose="02020603050405020304" pitchFamily="18" charset="0"/>
              <a:cs typeface="Times New Roman" panose="02020603050405020304" pitchFamily="18" charset="0"/>
            </a:rPr>
            <a:t>Maintain – Making career Future-Proof</a:t>
          </a:r>
        </a:p>
      </dsp:txBody>
      <dsp:txXfrm>
        <a:off x="7154322" y="2545532"/>
        <a:ext cx="3148942" cy="1335915"/>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DC4A323-2474-4D13-B054-5B9410F5A758}" type="datetimeFigureOut">
              <a:rPr lang="en-IN" smtClean="0"/>
              <a:t>08-01-2023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85DB406-C57A-46CA-A9A0-BB1779836B2D}" type="slidenum">
              <a:rPr lang="en-IN" smtClean="0"/>
              <a:t>‹#›</a:t>
            </a:fld>
            <a:endParaRPr lang="en-IN"/>
          </a:p>
        </p:txBody>
      </p:sp>
    </p:spTree>
    <p:extLst>
      <p:ext uri="{BB962C8B-B14F-4D97-AF65-F5344CB8AC3E}">
        <p14:creationId xmlns:p14="http://schemas.microsoft.com/office/powerpoint/2010/main" val="11813915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db8b568c2d_1_1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7" name="Google Shape;217;gdb8b568c2d_1_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Human </a:t>
            </a:r>
            <a:r>
              <a:rPr lang="en-US" dirty="0" err="1"/>
              <a:t>intuiton</a:t>
            </a:r>
            <a:r>
              <a:rPr lang="en-US" dirty="0"/>
              <a:t>+ Machine calculation, Human </a:t>
            </a:r>
            <a:r>
              <a:rPr lang="en-US" dirty="0" err="1"/>
              <a:t>Strategy+Machine</a:t>
            </a:r>
            <a:r>
              <a:rPr lang="en-US" dirty="0"/>
              <a:t> Tactics, Human experience + Machine Memory, Human plus machine against another Elite player but it failed to combine human and machine skills effectively</a:t>
            </a:r>
          </a:p>
          <a:p>
            <a:endParaRPr lang="en-US" dirty="0"/>
          </a:p>
          <a:p>
            <a:r>
              <a:rPr lang="en-US" dirty="0"/>
              <a:t>2005 </a:t>
            </a:r>
            <a:r>
              <a:rPr lang="en-US" dirty="0" err="1"/>
              <a:t>FreeStyle</a:t>
            </a:r>
            <a:r>
              <a:rPr lang="en-US" dirty="0"/>
              <a:t> chess tournament produced a revelation </a:t>
            </a:r>
            <a:r>
              <a:rPr lang="en-US" dirty="0">
                <a:sym typeface="Wingdings" panose="05000000000000000000" pitchFamily="2" charset="2"/>
              </a:rPr>
              <a:t>team of grandmasters and top machines participated but winners were pair of amateurs (not professional players) operating 3 ordinary pcs at a time which gave rise to awareness of a weak human player + a machine + a better process is superior to a powerful machine alone more remarkably is superior to a strong human player + machine + inferior process thus need a better interface to coach machines towards more useful intelligence RISE OF GPU</a:t>
            </a:r>
            <a:endParaRPr lang="en-US" dirty="0"/>
          </a:p>
        </p:txBody>
      </p:sp>
      <p:sp>
        <p:nvSpPr>
          <p:cNvPr id="4" name="Slide Number Placeholder 3"/>
          <p:cNvSpPr>
            <a:spLocks noGrp="1"/>
          </p:cNvSpPr>
          <p:nvPr>
            <p:ph type="sldNum" sz="quarter" idx="5"/>
          </p:nvPr>
        </p:nvSpPr>
        <p:spPr/>
        <p:txBody>
          <a:bodyPr/>
          <a:lstStyle/>
          <a:p>
            <a:fld id="{185DB406-C57A-46CA-A9A0-BB1779836B2D}" type="slidenum">
              <a:rPr lang="en-IN" smtClean="0"/>
              <a:t>25</a:t>
            </a:fld>
            <a:endParaRPr lang="en-IN"/>
          </a:p>
        </p:txBody>
      </p:sp>
    </p:spTree>
    <p:extLst>
      <p:ext uri="{BB962C8B-B14F-4D97-AF65-F5344CB8AC3E}">
        <p14:creationId xmlns:p14="http://schemas.microsoft.com/office/powerpoint/2010/main" val="19040721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Human + Machine is not future it’s the present </a:t>
            </a:r>
            <a:r>
              <a:rPr lang="en-US" dirty="0">
                <a:sym typeface="Wingdings" panose="05000000000000000000" pitchFamily="2" charset="2"/>
              </a:rPr>
              <a:t>Machine crunches data, calculates the probabilities and gets -80-90% of the way making it easier for analysis  and decision making of the human party</a:t>
            </a:r>
          </a:p>
          <a:p>
            <a:endParaRPr lang="en-US" dirty="0">
              <a:sym typeface="Wingdings" panose="05000000000000000000" pitchFamily="2" charset="2"/>
            </a:endParaRPr>
          </a:p>
          <a:p>
            <a:r>
              <a:rPr lang="en-US" dirty="0">
                <a:sym typeface="Wingdings" panose="05000000000000000000" pitchFamily="2" charset="2"/>
              </a:rPr>
              <a:t>We don’t get to choose when and where technology progress stops we cannot slow down </a:t>
            </a:r>
            <a:r>
              <a:rPr lang="en-US" dirty="0" err="1">
                <a:sym typeface="Wingdings" panose="05000000000000000000" pitchFamily="2" charset="2"/>
              </a:rPr>
              <a:t>infact</a:t>
            </a:r>
            <a:r>
              <a:rPr lang="en-US" dirty="0">
                <a:sym typeface="Wingdings" panose="05000000000000000000" pitchFamily="2" charset="2"/>
              </a:rPr>
              <a:t> we have to speed up our technology excels at removing uncertainties from our life</a:t>
            </a:r>
            <a:endParaRPr lang="en-US" dirty="0"/>
          </a:p>
        </p:txBody>
      </p:sp>
      <p:sp>
        <p:nvSpPr>
          <p:cNvPr id="4" name="Slide Number Placeholder 3"/>
          <p:cNvSpPr>
            <a:spLocks noGrp="1"/>
          </p:cNvSpPr>
          <p:nvPr>
            <p:ph type="sldNum" sz="quarter" idx="5"/>
          </p:nvPr>
        </p:nvSpPr>
        <p:spPr/>
        <p:txBody>
          <a:bodyPr/>
          <a:lstStyle/>
          <a:p>
            <a:fld id="{185DB406-C57A-46CA-A9A0-BB1779836B2D}" type="slidenum">
              <a:rPr lang="en-IN" smtClean="0"/>
              <a:t>26</a:t>
            </a:fld>
            <a:endParaRPr lang="en-IN"/>
          </a:p>
        </p:txBody>
      </p:sp>
    </p:spTree>
    <p:extLst>
      <p:ext uri="{BB962C8B-B14F-4D97-AF65-F5344CB8AC3E}">
        <p14:creationId xmlns:p14="http://schemas.microsoft.com/office/powerpoint/2010/main" val="18238638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Machines have Calculations, we have understanding</a:t>
            </a:r>
          </a:p>
          <a:p>
            <a:endParaRPr lang="en-US" dirty="0"/>
          </a:p>
          <a:p>
            <a:r>
              <a:rPr lang="en-US" dirty="0"/>
              <a:t>Machines have instructions we have purpose</a:t>
            </a:r>
          </a:p>
          <a:p>
            <a:endParaRPr lang="en-US" dirty="0"/>
          </a:p>
          <a:p>
            <a:r>
              <a:rPr lang="en-US" dirty="0"/>
              <a:t>Machines have objectivity we have passion</a:t>
            </a:r>
          </a:p>
          <a:p>
            <a:endParaRPr lang="en-US" dirty="0"/>
          </a:p>
          <a:p>
            <a:r>
              <a:rPr lang="en-US" dirty="0"/>
              <a:t>We should not worry about what our machines can do today ,instead we should worry about what they still cannot do today. Because we will need the help of new, intelligent machines to turn of grandest dreams into reality</a:t>
            </a:r>
          </a:p>
          <a:p>
            <a:endParaRPr lang="en-US" dirty="0"/>
          </a:p>
          <a:p>
            <a:r>
              <a:rPr lang="en-US" dirty="0"/>
              <a:t>One thing only human can do so let us dream big</a:t>
            </a:r>
          </a:p>
        </p:txBody>
      </p:sp>
      <p:sp>
        <p:nvSpPr>
          <p:cNvPr id="4" name="Slide Number Placeholder 3"/>
          <p:cNvSpPr>
            <a:spLocks noGrp="1"/>
          </p:cNvSpPr>
          <p:nvPr>
            <p:ph type="sldNum" sz="quarter" idx="5"/>
          </p:nvPr>
        </p:nvSpPr>
        <p:spPr/>
        <p:txBody>
          <a:bodyPr/>
          <a:lstStyle/>
          <a:p>
            <a:fld id="{185DB406-C57A-46CA-A9A0-BB1779836B2D}" type="slidenum">
              <a:rPr lang="en-IN" smtClean="0"/>
              <a:t>27</a:t>
            </a:fld>
            <a:endParaRPr lang="en-IN"/>
          </a:p>
        </p:txBody>
      </p:sp>
    </p:spTree>
    <p:extLst>
      <p:ext uri="{BB962C8B-B14F-4D97-AF65-F5344CB8AC3E}">
        <p14:creationId xmlns:p14="http://schemas.microsoft.com/office/powerpoint/2010/main" val="37763908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Since the very beginning of </a:t>
            </a:r>
            <a:r>
              <a:rPr lang="en-US" dirty="0" err="1"/>
              <a:t>Computing,people</a:t>
            </a:r>
            <a:r>
              <a:rPr lang="en-US" dirty="0"/>
              <a:t> have wanted to be able to build computers that could </a:t>
            </a:r>
            <a:r>
              <a:rPr lang="en-US" dirty="0" err="1"/>
              <a:t>see,understand</a:t>
            </a:r>
            <a:r>
              <a:rPr lang="en-US" dirty="0"/>
              <a:t> </a:t>
            </a:r>
            <a:r>
              <a:rPr lang="en-US" dirty="0" err="1"/>
              <a:t>language,understand</a:t>
            </a:r>
            <a:r>
              <a:rPr lang="en-US" dirty="0"/>
              <a:t> speech the earliest approach is to generally try to hand-code all the algorithms that you need to accomplish those difficult tasks and it just turned out to not work very well.</a:t>
            </a:r>
          </a:p>
        </p:txBody>
      </p:sp>
      <p:sp>
        <p:nvSpPr>
          <p:cNvPr id="4" name="Slide Number Placeholder 3"/>
          <p:cNvSpPr>
            <a:spLocks noGrp="1"/>
          </p:cNvSpPr>
          <p:nvPr>
            <p:ph type="sldNum" sz="quarter" idx="5"/>
          </p:nvPr>
        </p:nvSpPr>
        <p:spPr/>
        <p:txBody>
          <a:bodyPr/>
          <a:lstStyle/>
          <a:p>
            <a:fld id="{185DB406-C57A-46CA-A9A0-BB1779836B2D}" type="slidenum">
              <a:rPr lang="en-IN" smtClean="0"/>
              <a:t>28</a:t>
            </a:fld>
            <a:endParaRPr lang="en-IN"/>
          </a:p>
        </p:txBody>
      </p:sp>
    </p:spTree>
    <p:extLst>
      <p:ext uri="{BB962C8B-B14F-4D97-AF65-F5344CB8AC3E}">
        <p14:creationId xmlns:p14="http://schemas.microsoft.com/office/powerpoint/2010/main" val="39717963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Google Team started to train a large neural networks by taking </a:t>
            </a:r>
            <a:r>
              <a:rPr lang="en-US" dirty="0" err="1"/>
              <a:t>Youtube</a:t>
            </a:r>
            <a:r>
              <a:rPr lang="en-US"/>
              <a:t> data</a:t>
            </a:r>
          </a:p>
        </p:txBody>
      </p:sp>
      <p:sp>
        <p:nvSpPr>
          <p:cNvPr id="4" name="Slide Number Placeholder 3"/>
          <p:cNvSpPr>
            <a:spLocks noGrp="1"/>
          </p:cNvSpPr>
          <p:nvPr>
            <p:ph type="sldNum" sz="quarter" idx="5"/>
          </p:nvPr>
        </p:nvSpPr>
        <p:spPr/>
        <p:txBody>
          <a:bodyPr/>
          <a:lstStyle/>
          <a:p>
            <a:fld id="{185DB406-C57A-46CA-A9A0-BB1779836B2D}" type="slidenum">
              <a:rPr lang="en-IN" smtClean="0"/>
              <a:t>29</a:t>
            </a:fld>
            <a:endParaRPr lang="en-IN"/>
          </a:p>
        </p:txBody>
      </p:sp>
    </p:spTree>
    <p:extLst>
      <p:ext uri="{BB962C8B-B14F-4D97-AF65-F5344CB8AC3E}">
        <p14:creationId xmlns:p14="http://schemas.microsoft.com/office/powerpoint/2010/main" val="34671042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Speech </a:t>
            </a:r>
            <a:r>
              <a:rPr lang="en-US" dirty="0" err="1"/>
              <a:t>Recognition,Better</a:t>
            </a:r>
            <a:r>
              <a:rPr lang="en-US" dirty="0"/>
              <a:t> understanding of the queries and documents for the better search </a:t>
            </a:r>
            <a:r>
              <a:rPr lang="en-US" dirty="0" err="1"/>
              <a:t>quality,better</a:t>
            </a:r>
            <a:r>
              <a:rPr lang="en-US" dirty="0"/>
              <a:t> understanding of geographic information to improve google maps</a:t>
            </a:r>
          </a:p>
        </p:txBody>
      </p:sp>
      <p:sp>
        <p:nvSpPr>
          <p:cNvPr id="4" name="Slide Number Placeholder 3"/>
          <p:cNvSpPr>
            <a:spLocks noGrp="1"/>
          </p:cNvSpPr>
          <p:nvPr>
            <p:ph type="sldNum" sz="quarter" idx="5"/>
          </p:nvPr>
        </p:nvSpPr>
        <p:spPr/>
        <p:txBody>
          <a:bodyPr/>
          <a:lstStyle/>
          <a:p>
            <a:fld id="{185DB406-C57A-46CA-A9A0-BB1779836B2D}" type="slidenum">
              <a:rPr lang="en-IN" smtClean="0"/>
              <a:t>30</a:t>
            </a:fld>
            <a:endParaRPr lang="en-IN"/>
          </a:p>
        </p:txBody>
      </p:sp>
    </p:spTree>
    <p:extLst>
      <p:ext uri="{BB962C8B-B14F-4D97-AF65-F5344CB8AC3E}">
        <p14:creationId xmlns:p14="http://schemas.microsoft.com/office/powerpoint/2010/main" val="32886396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57039F7-9394-A245-B939-DF533F2CB660}"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9575914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dirty="0">
                <a:solidFill>
                  <a:srgbClr val="111111"/>
                </a:solidFill>
                <a:effectLst/>
                <a:latin typeface="Times New Roman" panose="02020603050405020304" pitchFamily="18" charset="0"/>
                <a:ea typeface="Times New Roman" panose="02020603050405020304" pitchFamily="18" charset="0"/>
                <a:cs typeface="Gautami" panose="020B0502040204020203" pitchFamily="34" charset="0"/>
              </a:rPr>
              <a:t>It is believed that neurons are arranged in a hierarchical fashion (however, many credible alternatives with experimental support are proposed by the scientists) and each layer has its own role and responsibility. To detect a face, the brain could be relying on the entire network and not on a single layer.</a:t>
            </a:r>
            <a:endParaRPr lang="en-IN" sz="1800" dirty="0">
              <a:effectLst/>
              <a:latin typeface="Calibri" panose="020F0502020204030204" pitchFamily="34" charset="0"/>
              <a:ea typeface="Calibri" panose="020F0502020204030204" pitchFamily="34" charset="0"/>
              <a:cs typeface="Gautami" panose="020B0502040204020203" pitchFamily="34" charset="0"/>
            </a:endParaRP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CAB0668-F2DD-45D7-9282-8A1FF59991A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4334542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85DB406-C57A-46CA-A9A0-BB1779836B2D}"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39</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862941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 Series of Interconnected artificial neurons that loosely emulate the properties of real neurons, A neuron has a set of inputs, each with an associated weight and the output of a neuron is a function of all those inputs multiplied by those weights.</a:t>
            </a:r>
          </a:p>
          <a:p>
            <a:endParaRPr lang="en-US" dirty="0"/>
          </a:p>
          <a:p>
            <a:r>
              <a:rPr lang="en-US" dirty="0"/>
              <a:t>The learning process is consists of repeatedly making tiny adjustments to the weight values strengthening the influence of some things, weakening the influence of others.by driving the overall system towards desired </a:t>
            </a:r>
            <a:r>
              <a:rPr lang="en-US" dirty="0" err="1"/>
              <a:t>behaviour</a:t>
            </a:r>
            <a:r>
              <a:rPr lang="en-US" dirty="0"/>
              <a:t>, these systems can be trained to do complex things </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85DB406-C57A-46CA-A9A0-BB1779836B2D}"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42</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343430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db8b568c2d_1_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db8b568c2d_1_1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4" name="Google Shape;224;gdb8b568c2d_1_1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marR="0" lvl="0" indent="0" algn="r" defTabSz="457200" rtl="0" eaLnBrk="1" fontAlgn="auto" latinLnBrk="0" hangingPunct="1">
              <a:lnSpc>
                <a:spcPct val="100000"/>
              </a:lnSpc>
              <a:spcBef>
                <a:spcPts val="0"/>
              </a:spcBef>
              <a:spcAft>
                <a:spcPts val="0"/>
              </a:spcAft>
              <a:buClr>
                <a:srgbClr val="000000"/>
              </a:buClr>
              <a:buSzTx/>
              <a:buFont typeface="Arial" panose="020B0604020202020204"/>
              <a:buNone/>
              <a:tabLst/>
              <a:defRPr/>
            </a:pPr>
            <a:fld id="{00000000-1234-1234-1234-123412341234}"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a:sym typeface="Arial"/>
              </a:rPr>
              <a:pPr marL="0" marR="0" lvl="0" indent="0" algn="r" defTabSz="457200" rtl="0" eaLnBrk="1" fontAlgn="auto" latinLnBrk="0" hangingPunct="1">
                <a:lnSpc>
                  <a:spcPct val="100000"/>
                </a:lnSpc>
                <a:spcBef>
                  <a:spcPts val="0"/>
                </a:spcBef>
                <a:spcAft>
                  <a:spcPts val="0"/>
                </a:spcAft>
                <a:buClr>
                  <a:srgbClr val="000000"/>
                </a:buClr>
                <a:buSzTx/>
                <a:buFont typeface="Arial" panose="020B0604020202020204"/>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a:sym typeface="Aria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dirty="0">
                <a:solidFill>
                  <a:srgbClr val="000000"/>
                </a:solidFill>
                <a:effectLst/>
                <a:latin typeface="Times New Roman" panose="02020603050405020304" pitchFamily="18" charset="0"/>
                <a:ea typeface="Calibri" panose="020F0502020204030204" pitchFamily="34" charset="0"/>
                <a:cs typeface="Gautami" panose="020B0502040204020203" pitchFamily="34" charset="0"/>
              </a:rPr>
              <a:t>Artificial neural networks (ANNs) are comprised of a node layers, containing an input layer, one or more hidden layers, and an output layer. Each node, or artificial neuron, connects to another and has an associated weight and threshold. If the output of any individual node is above the specified threshold value, that node is activated, sending data to the next layer of the network. Otherwise, no data is passed along to the next layer of the network.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sz="1800" dirty="0">
              <a:solidFill>
                <a:srgbClr val="000000"/>
              </a:solidFill>
              <a:effectLst/>
              <a:latin typeface="Times New Roman" panose="02020603050405020304" pitchFamily="18" charset="0"/>
              <a:ea typeface="Calibri" panose="020F0502020204030204" pitchFamily="34" charset="0"/>
              <a:cs typeface="Gautam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dirty="0">
                <a:solidFill>
                  <a:srgbClr val="111111"/>
                </a:solidFill>
                <a:effectLst/>
                <a:latin typeface="Times New Roman" panose="02020603050405020304" pitchFamily="18" charset="0"/>
                <a:ea typeface="Times New Roman" panose="02020603050405020304" pitchFamily="18" charset="0"/>
                <a:cs typeface="Gautami" panose="020B0502040204020203" pitchFamily="34" charset="0"/>
              </a:rPr>
              <a:t>A “neuron” in a neural network is a mathematical function that collects and classifies information according to a specific architecture. The network bears a strong resemblance to statistical methods such as curve fitting and regression analysis.</a:t>
            </a:r>
            <a:endParaRPr lang="en-IN" sz="1800" dirty="0">
              <a:effectLst/>
              <a:latin typeface="Calibri" panose="020F0502020204030204" pitchFamily="34" charset="0"/>
              <a:ea typeface="Calibri" panose="020F0502020204030204" pitchFamily="34" charset="0"/>
              <a:cs typeface="Gautam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IN" sz="1800" dirty="0">
              <a:effectLst/>
              <a:latin typeface="Calibri" panose="020F0502020204030204" pitchFamily="34" charset="0"/>
              <a:ea typeface="Calibri" panose="020F0502020204030204" pitchFamily="34" charset="0"/>
              <a:cs typeface="Gautami" panose="020B0502040204020203" pitchFamily="34" charset="0"/>
            </a:endParaRP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CAB0668-F2DD-45D7-9282-8A1FF59991A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6668406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85DB406-C57A-46CA-A9A0-BB1779836B2D}" type="slidenum">
              <a:rPr lang="en-IN" smtClean="0"/>
              <a:t>45</a:t>
            </a:fld>
            <a:endParaRPr lang="en-IN"/>
          </a:p>
        </p:txBody>
      </p:sp>
    </p:spTree>
    <p:extLst>
      <p:ext uri="{BB962C8B-B14F-4D97-AF65-F5344CB8AC3E}">
        <p14:creationId xmlns:p14="http://schemas.microsoft.com/office/powerpoint/2010/main" val="128488785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800" dirty="0">
                <a:solidFill>
                  <a:srgbClr val="000000"/>
                </a:solidFill>
                <a:effectLst/>
                <a:latin typeface="Times New Roman" panose="02020603050405020304" pitchFamily="18" charset="0"/>
                <a:ea typeface="Times New Roman" panose="02020603050405020304" pitchFamily="18" charset="0"/>
              </a:rPr>
              <a:t>Weights shows the strength of the particular node.</a:t>
            </a:r>
          </a:p>
          <a:p>
            <a:endParaRPr lang="en-IN" sz="1800" dirty="0">
              <a:effectLst/>
              <a:latin typeface="Times New Roman" panose="02020603050405020304" pitchFamily="18" charset="0"/>
              <a:ea typeface="Times New Roman" panose="02020603050405020304" pitchFamily="18" charset="0"/>
            </a:endParaRPr>
          </a:p>
          <a:p>
            <a:r>
              <a:rPr lang="en-IN" sz="1800" dirty="0">
                <a:solidFill>
                  <a:srgbClr val="000000"/>
                </a:solidFill>
                <a:effectLst/>
                <a:latin typeface="Times New Roman" panose="02020603050405020304" pitchFamily="18" charset="0"/>
                <a:ea typeface="Times New Roman" panose="02020603050405020304" pitchFamily="18" charset="0"/>
              </a:rPr>
              <a:t>A bias value allows you to shift the activation function curve up or down.</a:t>
            </a:r>
            <a:endParaRPr lang="en-IN" sz="1800" dirty="0">
              <a:effectLst/>
              <a:latin typeface="Times New Roman" panose="02020603050405020304" pitchFamily="18" charset="0"/>
              <a:ea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CAB0668-F2DD-45D7-9282-8A1FF59991A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6742799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dirty="0">
                <a:solidFill>
                  <a:srgbClr val="000000"/>
                </a:solidFill>
                <a:effectLst/>
                <a:latin typeface="Times New Roman" panose="02020603050405020304" pitchFamily="18" charset="0"/>
                <a:ea typeface="Times New Roman" panose="02020603050405020304" pitchFamily="18" charset="0"/>
              </a:rPr>
              <a:t>Perceptron Learning Rule states that the algorithm would automatically learn the optimal weight coefficients. The input features are then multiplied with these weights to determine if a neuron fires or not.</a:t>
            </a:r>
            <a:endParaRPr lang="en-IN" sz="1800" dirty="0">
              <a:effectLst/>
              <a:latin typeface="Times New Roman" panose="02020603050405020304" pitchFamily="18" charset="0"/>
              <a:ea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IN" sz="1800" dirty="0">
              <a:solidFill>
                <a:srgbClr val="000000"/>
              </a:solidFill>
              <a:effectLst/>
              <a:latin typeface="Times New Roman" panose="02020603050405020304" pitchFamily="18" charset="0"/>
              <a:ea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IN" sz="1800" dirty="0">
              <a:solidFill>
                <a:srgbClr val="000000"/>
              </a:solidFill>
              <a:effectLst/>
              <a:latin typeface="Times New Roman" panose="02020603050405020304" pitchFamily="18" charset="0"/>
              <a:ea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IN" sz="1800" dirty="0">
              <a:solidFill>
                <a:srgbClr val="000000"/>
              </a:solidFill>
              <a:effectLst/>
              <a:latin typeface="Times New Roman" panose="02020603050405020304" pitchFamily="18" charset="0"/>
              <a:ea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dirty="0">
                <a:solidFill>
                  <a:srgbClr val="000000"/>
                </a:solidFill>
                <a:effectLst/>
                <a:latin typeface="Times New Roman" panose="02020603050405020304" pitchFamily="18" charset="0"/>
                <a:ea typeface="Times New Roman" panose="02020603050405020304" pitchFamily="18" charset="0"/>
              </a:rPr>
              <a:t>The Perceptron receives multiple input signals, and if the sum of the input signals exceeds a certain threshold, it either outputs a signal or does not return an output. In the context of supervised learning and classification, this can then be used to predict the class of a sample.</a:t>
            </a:r>
            <a:endParaRPr lang="en-IN" sz="1800" dirty="0">
              <a:effectLst/>
              <a:latin typeface="Times New Roman" panose="02020603050405020304" pitchFamily="18" charset="0"/>
              <a:ea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CAB0668-F2DD-45D7-9282-8A1FF59991A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7466817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CAB0668-F2DD-45D7-9282-8A1FF59991A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8144580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800" dirty="0">
                <a:effectLst/>
                <a:latin typeface="Times New Roman" panose="02020603050405020304" pitchFamily="18" charset="0"/>
                <a:ea typeface="Times New Roman" panose="02020603050405020304" pitchFamily="18" charset="0"/>
              </a:rPr>
              <a:t> </a:t>
            </a:r>
          </a:p>
          <a:p>
            <a:r>
              <a:rPr lang="en-IN" sz="1800" dirty="0">
                <a:solidFill>
                  <a:srgbClr val="000000"/>
                </a:solidFill>
                <a:effectLst/>
                <a:latin typeface="Times New Roman" panose="02020603050405020304" pitchFamily="18" charset="0"/>
                <a:ea typeface="Times New Roman" panose="02020603050405020304" pitchFamily="18" charset="0"/>
              </a:rPr>
              <a:t>Step function gets triggered above a certain value of the neuron output; else it outputs zero. Sign Function outputs +1 or -1 depending on whether neuron output is greater than zero or not. Sigmoid is the S-curve and outputs a value between 0 and 1.</a:t>
            </a:r>
            <a:endParaRPr lang="en-IN" sz="1800" dirty="0">
              <a:effectLst/>
              <a:latin typeface="Times New Roman" panose="02020603050405020304" pitchFamily="18" charset="0"/>
              <a:ea typeface="Times New Roman" panose="02020603050405020304" pitchFamily="18" charset="0"/>
            </a:endParaRPr>
          </a:p>
          <a:p>
            <a:r>
              <a:rPr lang="en-IN" sz="1800" dirty="0">
                <a:solidFill>
                  <a:srgbClr val="000000"/>
                </a:solidFill>
                <a:effectLst/>
                <a:latin typeface="Times New Roman" panose="02020603050405020304" pitchFamily="18" charset="0"/>
                <a:ea typeface="Times New Roman" panose="02020603050405020304" pitchFamily="18" charset="0"/>
              </a:rPr>
              <a:t>Weights shows the strength of the particular node.</a:t>
            </a:r>
            <a:endParaRPr lang="en-IN" sz="1800" dirty="0">
              <a:effectLst/>
              <a:latin typeface="Times New Roman" panose="02020603050405020304" pitchFamily="18" charset="0"/>
              <a:ea typeface="Times New Roman" panose="02020603050405020304" pitchFamily="18" charset="0"/>
            </a:endParaRPr>
          </a:p>
          <a:p>
            <a:r>
              <a:rPr lang="en-IN" sz="1800" dirty="0">
                <a:solidFill>
                  <a:srgbClr val="000000"/>
                </a:solidFill>
                <a:effectLst/>
                <a:latin typeface="Times New Roman" panose="02020603050405020304" pitchFamily="18" charset="0"/>
                <a:ea typeface="Times New Roman" panose="02020603050405020304" pitchFamily="18" charset="0"/>
              </a:rPr>
              <a:t>A bias value allows you to shift the activation function curve up or down.</a:t>
            </a:r>
            <a:endParaRPr lang="en-IN" sz="1800" dirty="0">
              <a:effectLst/>
              <a:latin typeface="Times New Roman" panose="02020603050405020304" pitchFamily="18" charset="0"/>
              <a:ea typeface="Times New Roman" panose="02020603050405020304" pitchFamily="18" charset="0"/>
            </a:endParaRPr>
          </a:p>
          <a:p>
            <a:r>
              <a:rPr lang="en-IN" sz="1800" dirty="0">
                <a:effectLst/>
                <a:latin typeface="Times New Roman" panose="02020603050405020304" pitchFamily="18" charset="0"/>
                <a:ea typeface="Times New Roman" panose="02020603050405020304" pitchFamily="18" charset="0"/>
              </a:rPr>
              <a:t> </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CAB0668-F2DD-45D7-9282-8A1FF59991A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4874465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Low precision and matrix and vector operations </a:t>
            </a:r>
            <a:r>
              <a:rPr lang="en-US" dirty="0">
                <a:sym typeface="Wingdings" panose="05000000000000000000" pitchFamily="2" charset="2"/>
              </a:rPr>
              <a:t>Neural Network Computation -&gt;Tensor Processing Unit Google Search, Translation and even in Deep Mind</a:t>
            </a:r>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85DB406-C57A-46CA-A9A0-BB1779836B2D}"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67</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9540147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p1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8" name="Google Shape;338;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228357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2000" dirty="0">
                <a:latin typeface="Times New Roman" panose="02020603050405020304" pitchFamily="18" charset="0"/>
                <a:cs typeface="Times New Roman" panose="02020603050405020304" pitchFamily="18" charset="0"/>
              </a:rPr>
              <a:t>We live in a world that is drowning in data</a:t>
            </a:r>
          </a:p>
        </p:txBody>
      </p:sp>
    </p:spTree>
    <p:extLst>
      <p:ext uri="{BB962C8B-B14F-4D97-AF65-F5344CB8AC3E}">
        <p14:creationId xmlns:p14="http://schemas.microsoft.com/office/powerpoint/2010/main" val="1663533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8" name="Google Shape;278;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gdb8b568c2d_3_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6" name="Google Shape;416;gdb8b568c2d_3_3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7" name="Google Shape;417;gdb8b568c2d_3_3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ea typeface="+mn-ea"/>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13</a:t>
            </a:fld>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spTree>
    <p:extLst>
      <p:ext uri="{BB962C8B-B14F-4D97-AF65-F5344CB8AC3E}">
        <p14:creationId xmlns:p14="http://schemas.microsoft.com/office/powerpoint/2010/main" val="1716481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p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2" name="Google Shape;232;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0268485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lnSpc>
                <a:spcPct val="150000"/>
              </a:lnSpc>
            </a:pPr>
            <a:r>
              <a:rPr lang="en-US" sz="1600" b="0" i="0" dirty="0">
                <a:solidFill>
                  <a:srgbClr val="3D3D3D"/>
                </a:solidFill>
                <a:effectLst/>
                <a:latin typeface="Times New Roman" panose="02020603050405020304" pitchFamily="18" charset="0"/>
                <a:cs typeface="Times New Roman" panose="02020603050405020304" pitchFamily="18" charset="0"/>
              </a:rPr>
              <a:t>Machine learning is a subfield of artificial intelligence. Deep learning is a subfield of machine learning, and neural networks make up the backbone of deep learning algorithms. In fact, it is the number of node layers, or depth, of neural networks that distinguishes a single neural network from a deep learning algorithm, which must have more than three.</a:t>
            </a:r>
            <a:endParaRPr lang="en-US" sz="160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CAB0668-F2DD-45D7-9282-8A1FF59991A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670911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800" dirty="0">
                <a:solidFill>
                  <a:srgbClr val="000000"/>
                </a:solidFill>
                <a:effectLst/>
                <a:latin typeface="Times New Roman" panose="02020603050405020304" pitchFamily="18" charset="0"/>
                <a:ea typeface="Calibri" panose="020F0502020204030204" pitchFamily="34" charset="0"/>
              </a:rPr>
              <a:t>Neural networks rely on training data to learn and improve their accuracy over time. However, once these learning algorithms are fine-tuned for accuracy, they are powerful tools in computer science and artificial intelligence, allowing us to classify and cluster data at a high velocity. </a:t>
            </a:r>
          </a:p>
          <a:p>
            <a:endParaRPr lang="en-IN" sz="1800" dirty="0">
              <a:solidFill>
                <a:srgbClr val="000000"/>
              </a:solidFill>
              <a:effectLst/>
              <a:latin typeface="Times New Roman" panose="02020603050405020304" pitchFamily="18" charset="0"/>
            </a:endParaRPr>
          </a:p>
          <a:p>
            <a:r>
              <a:rPr lang="en-IN" sz="1800" dirty="0">
                <a:solidFill>
                  <a:srgbClr val="000000"/>
                </a:solidFill>
                <a:effectLst/>
                <a:latin typeface="Times New Roman" panose="02020603050405020304" pitchFamily="18" charset="0"/>
                <a:ea typeface="Calibri" panose="020F0502020204030204" pitchFamily="34" charset="0"/>
              </a:rPr>
              <a:t>Tasks in speech recognition or image recognition can take minutes versus hours when compared to the manual identification by human experts. One of the most well-known neural networks is Google’s search algorithm.</a:t>
            </a:r>
          </a:p>
          <a:p>
            <a:endParaRPr lang="en-IN" sz="1800" dirty="0">
              <a:solidFill>
                <a:srgbClr val="000000"/>
              </a:solidFill>
              <a:effectLst/>
              <a:latin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dirty="0">
                <a:solidFill>
                  <a:srgbClr val="3D3D3D"/>
                </a:solidFill>
                <a:effectLst/>
                <a:latin typeface="IBM Plex Sans" panose="020B0503050203000203" pitchFamily="34" charset="0"/>
                <a:ea typeface="Times New Roman" panose="02020603050405020304" pitchFamily="18" charset="0"/>
                <a:cs typeface="Times New Roman" panose="02020603050405020304" pitchFamily="18" charset="0"/>
              </a:rPr>
              <a:t>The main difference between regression and a neural network is the impact of change on a single weight. In regression, you can change a weight without affecting the other inputs in a function. However, this isn’t the case with neural networks. Since the output of one layer is passed into the next layer of the network, a single change can have a cascading effect on the other neurons in the network</a:t>
            </a:r>
            <a:endParaRPr lang="en-IN" sz="1800" dirty="0">
              <a:effectLst/>
              <a:latin typeface="Calibri" panose="020F0502020204030204" pitchFamily="34" charset="0"/>
              <a:ea typeface="Calibri" panose="020F0502020204030204" pitchFamily="34" charset="0"/>
              <a:cs typeface="Gautami" panose="020B0502040204020203" pitchFamily="34" charset="0"/>
            </a:endParaRP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CAB0668-F2DD-45D7-9282-8A1FF59991A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015966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200 million positions per </a:t>
            </a:r>
            <a:r>
              <a:rPr lang="en-US" dirty="0" err="1"/>
              <a:t>second.We</a:t>
            </a:r>
            <a:r>
              <a:rPr lang="en-US" dirty="0"/>
              <a:t> must face our fears if we want to get most out of our technology and we must conquer those fears if we want to get the best out of our humanity.</a:t>
            </a:r>
          </a:p>
        </p:txBody>
      </p:sp>
      <p:sp>
        <p:nvSpPr>
          <p:cNvPr id="4" name="Slide Number Placeholder 3"/>
          <p:cNvSpPr>
            <a:spLocks noGrp="1"/>
          </p:cNvSpPr>
          <p:nvPr>
            <p:ph type="sldNum" sz="quarter" idx="5"/>
          </p:nvPr>
        </p:nvSpPr>
        <p:spPr/>
        <p:txBody>
          <a:bodyPr/>
          <a:lstStyle/>
          <a:p>
            <a:fld id="{185DB406-C57A-46CA-A9A0-BB1779836B2D}" type="slidenum">
              <a:rPr lang="en-IN" smtClean="0"/>
              <a:t>24</a:t>
            </a:fld>
            <a:endParaRPr lang="en-IN"/>
          </a:p>
        </p:txBody>
      </p:sp>
    </p:spTree>
    <p:extLst>
      <p:ext uri="{BB962C8B-B14F-4D97-AF65-F5344CB8AC3E}">
        <p14:creationId xmlns:p14="http://schemas.microsoft.com/office/powerpoint/2010/main" val="15091343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4B3DA7C-0C66-43B9-B4D3-BAD3F1772EF1}" type="datetimeFigureOut">
              <a:rPr lang="en-IN" smtClean="0"/>
              <a:t>08-01-2023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41FC2FF-D940-4ABF-9DEA-131246C9AE85}" type="slidenum">
              <a:rPr lang="en-IN" smtClean="0"/>
              <a:t>‹#›</a:t>
            </a:fld>
            <a:endParaRPr lang="en-IN"/>
          </a:p>
        </p:txBody>
      </p:sp>
    </p:spTree>
    <p:extLst>
      <p:ext uri="{BB962C8B-B14F-4D97-AF65-F5344CB8AC3E}">
        <p14:creationId xmlns:p14="http://schemas.microsoft.com/office/powerpoint/2010/main" val="17719718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4B3DA7C-0C66-43B9-B4D3-BAD3F1772EF1}" type="datetimeFigureOut">
              <a:rPr lang="en-IN" smtClean="0"/>
              <a:t>08-01-2023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41FC2FF-D940-4ABF-9DEA-131246C9AE85}" type="slidenum">
              <a:rPr lang="en-IN" smtClean="0"/>
              <a:t>‹#›</a:t>
            </a:fld>
            <a:endParaRPr lang="en-IN"/>
          </a:p>
        </p:txBody>
      </p:sp>
    </p:spTree>
    <p:extLst>
      <p:ext uri="{BB962C8B-B14F-4D97-AF65-F5344CB8AC3E}">
        <p14:creationId xmlns:p14="http://schemas.microsoft.com/office/powerpoint/2010/main" val="3566807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4B3DA7C-0C66-43B9-B4D3-BAD3F1772EF1}" type="datetimeFigureOut">
              <a:rPr lang="en-IN" smtClean="0"/>
              <a:t>08-01-2023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41FC2FF-D940-4ABF-9DEA-131246C9AE85}" type="slidenum">
              <a:rPr lang="en-IN" smtClean="0"/>
              <a:t>‹#›</a:t>
            </a:fld>
            <a:endParaRPr lang="en-IN"/>
          </a:p>
        </p:txBody>
      </p:sp>
    </p:spTree>
    <p:extLst>
      <p:ext uri="{BB962C8B-B14F-4D97-AF65-F5344CB8AC3E}">
        <p14:creationId xmlns:p14="http://schemas.microsoft.com/office/powerpoint/2010/main" val="365147478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Content" type="obj">
  <p:cSld name="Title and Content">
    <p:spTree>
      <p:nvGrpSpPr>
        <p:cNvPr id="1" name="Shape 15"/>
        <p:cNvGrpSpPr/>
        <p:nvPr/>
      </p:nvGrpSpPr>
      <p:grpSpPr>
        <a:xfrm>
          <a:off x="0" y="0"/>
          <a:ext cx="0" cy="0"/>
          <a:chOff x="0" y="0"/>
          <a:chExt cx="0" cy="0"/>
        </a:xfrm>
      </p:grpSpPr>
      <p:sp>
        <p:nvSpPr>
          <p:cNvPr id="16" name="Google Shape;16;p27"/>
          <p:cNvSpPr txBox="1">
            <a:spLocks noGrp="1"/>
          </p:cNvSpPr>
          <p:nvPr>
            <p:ph type="title"/>
          </p:nvPr>
        </p:nvSpPr>
        <p:spPr>
          <a:xfrm>
            <a:off x="838200" y="365127"/>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27"/>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189" lvl="0" indent="-342891" algn="l">
              <a:lnSpc>
                <a:spcPct val="90000"/>
              </a:lnSpc>
              <a:spcBef>
                <a:spcPts val="1000"/>
              </a:spcBef>
              <a:spcAft>
                <a:spcPts val="0"/>
              </a:spcAft>
              <a:buClr>
                <a:schemeClr val="dk1"/>
              </a:buClr>
              <a:buSzPts val="1800"/>
              <a:buChar char="•"/>
              <a:defRPr/>
            </a:lvl1pPr>
            <a:lvl2pPr marL="914377" lvl="1" indent="-342891" algn="l">
              <a:lnSpc>
                <a:spcPct val="90000"/>
              </a:lnSpc>
              <a:spcBef>
                <a:spcPts val="500"/>
              </a:spcBef>
              <a:spcAft>
                <a:spcPts val="0"/>
              </a:spcAft>
              <a:buClr>
                <a:schemeClr val="dk1"/>
              </a:buClr>
              <a:buSzPts val="1800"/>
              <a:buChar char="•"/>
              <a:defRPr/>
            </a:lvl2pPr>
            <a:lvl3pPr marL="1371566" lvl="2" indent="-342891" algn="l">
              <a:lnSpc>
                <a:spcPct val="90000"/>
              </a:lnSpc>
              <a:spcBef>
                <a:spcPts val="500"/>
              </a:spcBef>
              <a:spcAft>
                <a:spcPts val="0"/>
              </a:spcAft>
              <a:buClr>
                <a:schemeClr val="dk1"/>
              </a:buClr>
              <a:buSzPts val="1800"/>
              <a:buChar char="•"/>
              <a:defRPr/>
            </a:lvl3pPr>
            <a:lvl4pPr marL="1828754" lvl="3" indent="-342891" algn="l">
              <a:lnSpc>
                <a:spcPct val="90000"/>
              </a:lnSpc>
              <a:spcBef>
                <a:spcPts val="500"/>
              </a:spcBef>
              <a:spcAft>
                <a:spcPts val="0"/>
              </a:spcAft>
              <a:buClr>
                <a:schemeClr val="dk1"/>
              </a:buClr>
              <a:buSzPts val="1800"/>
              <a:buChar char="•"/>
              <a:defRPr/>
            </a:lvl4pPr>
            <a:lvl5pPr marL="2285943" lvl="4" indent="-342891" algn="l">
              <a:lnSpc>
                <a:spcPct val="90000"/>
              </a:lnSpc>
              <a:spcBef>
                <a:spcPts val="500"/>
              </a:spcBef>
              <a:spcAft>
                <a:spcPts val="0"/>
              </a:spcAft>
              <a:buClr>
                <a:schemeClr val="dk1"/>
              </a:buClr>
              <a:buSzPts val="1800"/>
              <a:buChar char="•"/>
              <a:defRPr/>
            </a:lvl5pPr>
            <a:lvl6pPr marL="2743131" lvl="5" indent="-342891" algn="l">
              <a:lnSpc>
                <a:spcPct val="90000"/>
              </a:lnSpc>
              <a:spcBef>
                <a:spcPts val="500"/>
              </a:spcBef>
              <a:spcAft>
                <a:spcPts val="0"/>
              </a:spcAft>
              <a:buClr>
                <a:schemeClr val="dk1"/>
              </a:buClr>
              <a:buSzPts val="1800"/>
              <a:buChar char="•"/>
              <a:defRPr/>
            </a:lvl6pPr>
            <a:lvl7pPr marL="3200320" lvl="6" indent="-342891" algn="l">
              <a:lnSpc>
                <a:spcPct val="90000"/>
              </a:lnSpc>
              <a:spcBef>
                <a:spcPts val="500"/>
              </a:spcBef>
              <a:spcAft>
                <a:spcPts val="0"/>
              </a:spcAft>
              <a:buClr>
                <a:schemeClr val="dk1"/>
              </a:buClr>
              <a:buSzPts val="1800"/>
              <a:buChar char="•"/>
              <a:defRPr/>
            </a:lvl7pPr>
            <a:lvl8pPr marL="3657509" lvl="7" indent="-342891" algn="l">
              <a:lnSpc>
                <a:spcPct val="90000"/>
              </a:lnSpc>
              <a:spcBef>
                <a:spcPts val="500"/>
              </a:spcBef>
              <a:spcAft>
                <a:spcPts val="0"/>
              </a:spcAft>
              <a:buClr>
                <a:schemeClr val="dk1"/>
              </a:buClr>
              <a:buSzPts val="1800"/>
              <a:buChar char="•"/>
              <a:defRPr/>
            </a:lvl8pPr>
            <a:lvl9pPr marL="4114697" lvl="8" indent="-342891" algn="l">
              <a:lnSpc>
                <a:spcPct val="90000"/>
              </a:lnSpc>
              <a:spcBef>
                <a:spcPts val="500"/>
              </a:spcBef>
              <a:spcAft>
                <a:spcPts val="0"/>
              </a:spcAft>
              <a:buClr>
                <a:schemeClr val="dk1"/>
              </a:buClr>
              <a:buSzPts val="1800"/>
              <a:buChar char="•"/>
              <a:defRPr/>
            </a:lvl9pPr>
          </a:lstStyle>
          <a:p>
            <a:endParaRPr/>
          </a:p>
        </p:txBody>
      </p:sp>
      <p:sp>
        <p:nvSpPr>
          <p:cNvPr id="18" name="Google Shape;18;p27"/>
          <p:cNvSpPr txBox="1">
            <a:spLocks noGrp="1"/>
          </p:cNvSpPr>
          <p:nvPr>
            <p:ph type="dt" idx="10"/>
          </p:nvPr>
        </p:nvSpPr>
        <p:spPr>
          <a:xfrm>
            <a:off x="838200" y="6356352"/>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27"/>
          <p:cNvSpPr txBox="1">
            <a:spLocks noGrp="1"/>
          </p:cNvSpPr>
          <p:nvPr>
            <p:ph type="ftr" idx="11"/>
          </p:nvPr>
        </p:nvSpPr>
        <p:spPr>
          <a:xfrm>
            <a:off x="4038600" y="6356352"/>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27"/>
          <p:cNvSpPr txBox="1">
            <a:spLocks noGrp="1"/>
          </p:cNvSpPr>
          <p:nvPr>
            <p:ph type="sldNum" idx="12"/>
          </p:nvPr>
        </p:nvSpPr>
        <p:spPr>
          <a:xfrm>
            <a:off x="8610600" y="6356352"/>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351992496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27"/>
        <p:cNvGrpSpPr/>
        <p:nvPr/>
      </p:nvGrpSpPr>
      <p:grpSpPr>
        <a:xfrm>
          <a:off x="0" y="0"/>
          <a:ext cx="0" cy="0"/>
          <a:chOff x="0" y="0"/>
          <a:chExt cx="0" cy="0"/>
        </a:xfrm>
      </p:grpSpPr>
      <p:sp>
        <p:nvSpPr>
          <p:cNvPr id="28" name="Google Shape;28;p33"/>
          <p:cNvSpPr txBox="1">
            <a:spLocks noGrp="1"/>
          </p:cNvSpPr>
          <p:nvPr>
            <p:ph type="title"/>
          </p:nvPr>
        </p:nvSpPr>
        <p:spPr>
          <a:xfrm>
            <a:off x="831851" y="1709740"/>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33"/>
          <p:cNvSpPr txBox="1">
            <a:spLocks noGrp="1"/>
          </p:cNvSpPr>
          <p:nvPr>
            <p:ph type="body" idx="1"/>
          </p:nvPr>
        </p:nvSpPr>
        <p:spPr>
          <a:xfrm>
            <a:off x="831851" y="4589465"/>
            <a:ext cx="10515600" cy="1500187"/>
          </a:xfrm>
          <a:prstGeom prst="rect">
            <a:avLst/>
          </a:prstGeom>
          <a:noFill/>
          <a:ln>
            <a:noFill/>
          </a:ln>
        </p:spPr>
        <p:txBody>
          <a:bodyPr spcFirstLastPara="1" wrap="square" lIns="91425" tIns="45700" rIns="91425" bIns="45700" anchor="t" anchorCtr="0">
            <a:normAutofit/>
          </a:bodyPr>
          <a:lstStyle>
            <a:lvl1pPr marL="457189" lvl="0" indent="-228594" algn="l">
              <a:lnSpc>
                <a:spcPct val="90000"/>
              </a:lnSpc>
              <a:spcBef>
                <a:spcPts val="1000"/>
              </a:spcBef>
              <a:spcAft>
                <a:spcPts val="0"/>
              </a:spcAft>
              <a:buClr>
                <a:srgbClr val="888888"/>
              </a:buClr>
              <a:buSzPts val="2400"/>
              <a:buNone/>
              <a:defRPr sz="2400">
                <a:solidFill>
                  <a:srgbClr val="888888"/>
                </a:solidFill>
              </a:defRPr>
            </a:lvl1pPr>
            <a:lvl2pPr marL="914377" lvl="1" indent="-228594" algn="l">
              <a:lnSpc>
                <a:spcPct val="90000"/>
              </a:lnSpc>
              <a:spcBef>
                <a:spcPts val="500"/>
              </a:spcBef>
              <a:spcAft>
                <a:spcPts val="0"/>
              </a:spcAft>
              <a:buClr>
                <a:srgbClr val="888888"/>
              </a:buClr>
              <a:buSzPts val="2000"/>
              <a:buNone/>
              <a:defRPr sz="2000">
                <a:solidFill>
                  <a:srgbClr val="888888"/>
                </a:solidFill>
              </a:defRPr>
            </a:lvl2pPr>
            <a:lvl3pPr marL="1371566" lvl="2" indent="-228594" algn="l">
              <a:lnSpc>
                <a:spcPct val="90000"/>
              </a:lnSpc>
              <a:spcBef>
                <a:spcPts val="500"/>
              </a:spcBef>
              <a:spcAft>
                <a:spcPts val="0"/>
              </a:spcAft>
              <a:buClr>
                <a:srgbClr val="888888"/>
              </a:buClr>
              <a:buSzPts val="1800"/>
              <a:buNone/>
              <a:defRPr sz="1800">
                <a:solidFill>
                  <a:srgbClr val="888888"/>
                </a:solidFill>
              </a:defRPr>
            </a:lvl3pPr>
            <a:lvl4pPr marL="1828754" lvl="3" indent="-228594" algn="l">
              <a:lnSpc>
                <a:spcPct val="90000"/>
              </a:lnSpc>
              <a:spcBef>
                <a:spcPts val="500"/>
              </a:spcBef>
              <a:spcAft>
                <a:spcPts val="0"/>
              </a:spcAft>
              <a:buClr>
                <a:srgbClr val="888888"/>
              </a:buClr>
              <a:buSzPts val="1600"/>
              <a:buNone/>
              <a:defRPr sz="1600">
                <a:solidFill>
                  <a:srgbClr val="888888"/>
                </a:solidFill>
              </a:defRPr>
            </a:lvl4pPr>
            <a:lvl5pPr marL="2285943" lvl="4" indent="-228594" algn="l">
              <a:lnSpc>
                <a:spcPct val="90000"/>
              </a:lnSpc>
              <a:spcBef>
                <a:spcPts val="500"/>
              </a:spcBef>
              <a:spcAft>
                <a:spcPts val="0"/>
              </a:spcAft>
              <a:buClr>
                <a:srgbClr val="888888"/>
              </a:buClr>
              <a:buSzPts val="1600"/>
              <a:buNone/>
              <a:defRPr sz="1600">
                <a:solidFill>
                  <a:srgbClr val="888888"/>
                </a:solidFill>
              </a:defRPr>
            </a:lvl5pPr>
            <a:lvl6pPr marL="2743131" lvl="5" indent="-228594" algn="l">
              <a:lnSpc>
                <a:spcPct val="90000"/>
              </a:lnSpc>
              <a:spcBef>
                <a:spcPts val="500"/>
              </a:spcBef>
              <a:spcAft>
                <a:spcPts val="0"/>
              </a:spcAft>
              <a:buClr>
                <a:srgbClr val="888888"/>
              </a:buClr>
              <a:buSzPts val="1600"/>
              <a:buNone/>
              <a:defRPr sz="1600">
                <a:solidFill>
                  <a:srgbClr val="888888"/>
                </a:solidFill>
              </a:defRPr>
            </a:lvl6pPr>
            <a:lvl7pPr marL="3200320" lvl="6" indent="-228594" algn="l">
              <a:lnSpc>
                <a:spcPct val="90000"/>
              </a:lnSpc>
              <a:spcBef>
                <a:spcPts val="500"/>
              </a:spcBef>
              <a:spcAft>
                <a:spcPts val="0"/>
              </a:spcAft>
              <a:buClr>
                <a:srgbClr val="888888"/>
              </a:buClr>
              <a:buSzPts val="1600"/>
              <a:buNone/>
              <a:defRPr sz="1600">
                <a:solidFill>
                  <a:srgbClr val="888888"/>
                </a:solidFill>
              </a:defRPr>
            </a:lvl7pPr>
            <a:lvl8pPr marL="3657509" lvl="7" indent="-228594" algn="l">
              <a:lnSpc>
                <a:spcPct val="90000"/>
              </a:lnSpc>
              <a:spcBef>
                <a:spcPts val="500"/>
              </a:spcBef>
              <a:spcAft>
                <a:spcPts val="0"/>
              </a:spcAft>
              <a:buClr>
                <a:srgbClr val="888888"/>
              </a:buClr>
              <a:buSzPts val="1600"/>
              <a:buNone/>
              <a:defRPr sz="1600">
                <a:solidFill>
                  <a:srgbClr val="888888"/>
                </a:solidFill>
              </a:defRPr>
            </a:lvl8pPr>
            <a:lvl9pPr marL="4114697" lvl="8" indent="-228594"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0" name="Google Shape;30;p33"/>
          <p:cNvSpPr txBox="1">
            <a:spLocks noGrp="1"/>
          </p:cNvSpPr>
          <p:nvPr>
            <p:ph type="dt" idx="10"/>
          </p:nvPr>
        </p:nvSpPr>
        <p:spPr>
          <a:xfrm>
            <a:off x="838200" y="6356352"/>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33"/>
          <p:cNvSpPr txBox="1">
            <a:spLocks noGrp="1"/>
          </p:cNvSpPr>
          <p:nvPr>
            <p:ph type="ftr" idx="11"/>
          </p:nvPr>
        </p:nvSpPr>
        <p:spPr>
          <a:xfrm>
            <a:off x="4038600" y="6356352"/>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33"/>
          <p:cNvSpPr txBox="1">
            <a:spLocks noGrp="1"/>
          </p:cNvSpPr>
          <p:nvPr>
            <p:ph type="sldNum" idx="12"/>
          </p:nvPr>
        </p:nvSpPr>
        <p:spPr>
          <a:xfrm>
            <a:off x="8610600" y="6356352"/>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66992073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wo Content" type="twoObj">
  <p:cSld name="Two Content">
    <p:spTree>
      <p:nvGrpSpPr>
        <p:cNvPr id="1" name="Shape 33"/>
        <p:cNvGrpSpPr/>
        <p:nvPr/>
      </p:nvGrpSpPr>
      <p:grpSpPr>
        <a:xfrm>
          <a:off x="0" y="0"/>
          <a:ext cx="0" cy="0"/>
          <a:chOff x="0" y="0"/>
          <a:chExt cx="0" cy="0"/>
        </a:xfrm>
      </p:grpSpPr>
      <p:sp>
        <p:nvSpPr>
          <p:cNvPr id="34" name="Google Shape;34;p34"/>
          <p:cNvSpPr txBox="1">
            <a:spLocks noGrp="1"/>
          </p:cNvSpPr>
          <p:nvPr>
            <p:ph type="title"/>
          </p:nvPr>
        </p:nvSpPr>
        <p:spPr>
          <a:xfrm>
            <a:off x="838200" y="365127"/>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34"/>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189" lvl="0" indent="-342891" algn="l">
              <a:lnSpc>
                <a:spcPct val="90000"/>
              </a:lnSpc>
              <a:spcBef>
                <a:spcPts val="1000"/>
              </a:spcBef>
              <a:spcAft>
                <a:spcPts val="0"/>
              </a:spcAft>
              <a:buClr>
                <a:schemeClr val="dk1"/>
              </a:buClr>
              <a:buSzPts val="1800"/>
              <a:buChar char="•"/>
              <a:defRPr/>
            </a:lvl1pPr>
            <a:lvl2pPr marL="914377" lvl="1" indent="-342891" algn="l">
              <a:lnSpc>
                <a:spcPct val="90000"/>
              </a:lnSpc>
              <a:spcBef>
                <a:spcPts val="500"/>
              </a:spcBef>
              <a:spcAft>
                <a:spcPts val="0"/>
              </a:spcAft>
              <a:buClr>
                <a:schemeClr val="dk1"/>
              </a:buClr>
              <a:buSzPts val="1800"/>
              <a:buChar char="•"/>
              <a:defRPr/>
            </a:lvl2pPr>
            <a:lvl3pPr marL="1371566" lvl="2" indent="-342891" algn="l">
              <a:lnSpc>
                <a:spcPct val="90000"/>
              </a:lnSpc>
              <a:spcBef>
                <a:spcPts val="500"/>
              </a:spcBef>
              <a:spcAft>
                <a:spcPts val="0"/>
              </a:spcAft>
              <a:buClr>
                <a:schemeClr val="dk1"/>
              </a:buClr>
              <a:buSzPts val="1800"/>
              <a:buChar char="•"/>
              <a:defRPr/>
            </a:lvl3pPr>
            <a:lvl4pPr marL="1828754" lvl="3" indent="-342891" algn="l">
              <a:lnSpc>
                <a:spcPct val="90000"/>
              </a:lnSpc>
              <a:spcBef>
                <a:spcPts val="500"/>
              </a:spcBef>
              <a:spcAft>
                <a:spcPts val="0"/>
              </a:spcAft>
              <a:buClr>
                <a:schemeClr val="dk1"/>
              </a:buClr>
              <a:buSzPts val="1800"/>
              <a:buChar char="•"/>
              <a:defRPr/>
            </a:lvl4pPr>
            <a:lvl5pPr marL="2285943" lvl="4" indent="-342891" algn="l">
              <a:lnSpc>
                <a:spcPct val="90000"/>
              </a:lnSpc>
              <a:spcBef>
                <a:spcPts val="500"/>
              </a:spcBef>
              <a:spcAft>
                <a:spcPts val="0"/>
              </a:spcAft>
              <a:buClr>
                <a:schemeClr val="dk1"/>
              </a:buClr>
              <a:buSzPts val="1800"/>
              <a:buChar char="•"/>
              <a:defRPr/>
            </a:lvl5pPr>
            <a:lvl6pPr marL="2743131" lvl="5" indent="-342891" algn="l">
              <a:lnSpc>
                <a:spcPct val="90000"/>
              </a:lnSpc>
              <a:spcBef>
                <a:spcPts val="500"/>
              </a:spcBef>
              <a:spcAft>
                <a:spcPts val="0"/>
              </a:spcAft>
              <a:buClr>
                <a:schemeClr val="dk1"/>
              </a:buClr>
              <a:buSzPts val="1800"/>
              <a:buChar char="•"/>
              <a:defRPr/>
            </a:lvl6pPr>
            <a:lvl7pPr marL="3200320" lvl="6" indent="-342891" algn="l">
              <a:lnSpc>
                <a:spcPct val="90000"/>
              </a:lnSpc>
              <a:spcBef>
                <a:spcPts val="500"/>
              </a:spcBef>
              <a:spcAft>
                <a:spcPts val="0"/>
              </a:spcAft>
              <a:buClr>
                <a:schemeClr val="dk1"/>
              </a:buClr>
              <a:buSzPts val="1800"/>
              <a:buChar char="•"/>
              <a:defRPr/>
            </a:lvl7pPr>
            <a:lvl8pPr marL="3657509" lvl="7" indent="-342891" algn="l">
              <a:lnSpc>
                <a:spcPct val="90000"/>
              </a:lnSpc>
              <a:spcBef>
                <a:spcPts val="500"/>
              </a:spcBef>
              <a:spcAft>
                <a:spcPts val="0"/>
              </a:spcAft>
              <a:buClr>
                <a:schemeClr val="dk1"/>
              </a:buClr>
              <a:buSzPts val="1800"/>
              <a:buChar char="•"/>
              <a:defRPr/>
            </a:lvl8pPr>
            <a:lvl9pPr marL="4114697" lvl="8" indent="-342891" algn="l">
              <a:lnSpc>
                <a:spcPct val="90000"/>
              </a:lnSpc>
              <a:spcBef>
                <a:spcPts val="500"/>
              </a:spcBef>
              <a:spcAft>
                <a:spcPts val="0"/>
              </a:spcAft>
              <a:buClr>
                <a:schemeClr val="dk1"/>
              </a:buClr>
              <a:buSzPts val="1800"/>
              <a:buChar char="•"/>
              <a:defRPr/>
            </a:lvl9pPr>
          </a:lstStyle>
          <a:p>
            <a:endParaRPr/>
          </a:p>
        </p:txBody>
      </p:sp>
      <p:sp>
        <p:nvSpPr>
          <p:cNvPr id="36" name="Google Shape;36;p34"/>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189" lvl="0" indent="-342891" algn="l">
              <a:lnSpc>
                <a:spcPct val="90000"/>
              </a:lnSpc>
              <a:spcBef>
                <a:spcPts val="1000"/>
              </a:spcBef>
              <a:spcAft>
                <a:spcPts val="0"/>
              </a:spcAft>
              <a:buClr>
                <a:schemeClr val="dk1"/>
              </a:buClr>
              <a:buSzPts val="1800"/>
              <a:buChar char="•"/>
              <a:defRPr/>
            </a:lvl1pPr>
            <a:lvl2pPr marL="914377" lvl="1" indent="-342891" algn="l">
              <a:lnSpc>
                <a:spcPct val="90000"/>
              </a:lnSpc>
              <a:spcBef>
                <a:spcPts val="500"/>
              </a:spcBef>
              <a:spcAft>
                <a:spcPts val="0"/>
              </a:spcAft>
              <a:buClr>
                <a:schemeClr val="dk1"/>
              </a:buClr>
              <a:buSzPts val="1800"/>
              <a:buChar char="•"/>
              <a:defRPr/>
            </a:lvl2pPr>
            <a:lvl3pPr marL="1371566" lvl="2" indent="-342891" algn="l">
              <a:lnSpc>
                <a:spcPct val="90000"/>
              </a:lnSpc>
              <a:spcBef>
                <a:spcPts val="500"/>
              </a:spcBef>
              <a:spcAft>
                <a:spcPts val="0"/>
              </a:spcAft>
              <a:buClr>
                <a:schemeClr val="dk1"/>
              </a:buClr>
              <a:buSzPts val="1800"/>
              <a:buChar char="•"/>
              <a:defRPr/>
            </a:lvl3pPr>
            <a:lvl4pPr marL="1828754" lvl="3" indent="-342891" algn="l">
              <a:lnSpc>
                <a:spcPct val="90000"/>
              </a:lnSpc>
              <a:spcBef>
                <a:spcPts val="500"/>
              </a:spcBef>
              <a:spcAft>
                <a:spcPts val="0"/>
              </a:spcAft>
              <a:buClr>
                <a:schemeClr val="dk1"/>
              </a:buClr>
              <a:buSzPts val="1800"/>
              <a:buChar char="•"/>
              <a:defRPr/>
            </a:lvl4pPr>
            <a:lvl5pPr marL="2285943" lvl="4" indent="-342891" algn="l">
              <a:lnSpc>
                <a:spcPct val="90000"/>
              </a:lnSpc>
              <a:spcBef>
                <a:spcPts val="500"/>
              </a:spcBef>
              <a:spcAft>
                <a:spcPts val="0"/>
              </a:spcAft>
              <a:buClr>
                <a:schemeClr val="dk1"/>
              </a:buClr>
              <a:buSzPts val="1800"/>
              <a:buChar char="•"/>
              <a:defRPr/>
            </a:lvl5pPr>
            <a:lvl6pPr marL="2743131" lvl="5" indent="-342891" algn="l">
              <a:lnSpc>
                <a:spcPct val="90000"/>
              </a:lnSpc>
              <a:spcBef>
                <a:spcPts val="500"/>
              </a:spcBef>
              <a:spcAft>
                <a:spcPts val="0"/>
              </a:spcAft>
              <a:buClr>
                <a:schemeClr val="dk1"/>
              </a:buClr>
              <a:buSzPts val="1800"/>
              <a:buChar char="•"/>
              <a:defRPr/>
            </a:lvl6pPr>
            <a:lvl7pPr marL="3200320" lvl="6" indent="-342891" algn="l">
              <a:lnSpc>
                <a:spcPct val="90000"/>
              </a:lnSpc>
              <a:spcBef>
                <a:spcPts val="500"/>
              </a:spcBef>
              <a:spcAft>
                <a:spcPts val="0"/>
              </a:spcAft>
              <a:buClr>
                <a:schemeClr val="dk1"/>
              </a:buClr>
              <a:buSzPts val="1800"/>
              <a:buChar char="•"/>
              <a:defRPr/>
            </a:lvl7pPr>
            <a:lvl8pPr marL="3657509" lvl="7" indent="-342891" algn="l">
              <a:lnSpc>
                <a:spcPct val="90000"/>
              </a:lnSpc>
              <a:spcBef>
                <a:spcPts val="500"/>
              </a:spcBef>
              <a:spcAft>
                <a:spcPts val="0"/>
              </a:spcAft>
              <a:buClr>
                <a:schemeClr val="dk1"/>
              </a:buClr>
              <a:buSzPts val="1800"/>
              <a:buChar char="•"/>
              <a:defRPr/>
            </a:lvl8pPr>
            <a:lvl9pPr marL="4114697" lvl="8" indent="-342891" algn="l">
              <a:lnSpc>
                <a:spcPct val="90000"/>
              </a:lnSpc>
              <a:spcBef>
                <a:spcPts val="500"/>
              </a:spcBef>
              <a:spcAft>
                <a:spcPts val="0"/>
              </a:spcAft>
              <a:buClr>
                <a:schemeClr val="dk1"/>
              </a:buClr>
              <a:buSzPts val="1800"/>
              <a:buChar char="•"/>
              <a:defRPr/>
            </a:lvl9pPr>
          </a:lstStyle>
          <a:p>
            <a:endParaRPr/>
          </a:p>
        </p:txBody>
      </p:sp>
      <p:sp>
        <p:nvSpPr>
          <p:cNvPr id="37" name="Google Shape;37;p34"/>
          <p:cNvSpPr txBox="1">
            <a:spLocks noGrp="1"/>
          </p:cNvSpPr>
          <p:nvPr>
            <p:ph type="dt" idx="10"/>
          </p:nvPr>
        </p:nvSpPr>
        <p:spPr>
          <a:xfrm>
            <a:off x="838200" y="6356352"/>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34"/>
          <p:cNvSpPr txBox="1">
            <a:spLocks noGrp="1"/>
          </p:cNvSpPr>
          <p:nvPr>
            <p:ph type="ftr" idx="11"/>
          </p:nvPr>
        </p:nvSpPr>
        <p:spPr>
          <a:xfrm>
            <a:off x="4038600" y="6356352"/>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34"/>
          <p:cNvSpPr txBox="1">
            <a:spLocks noGrp="1"/>
          </p:cNvSpPr>
          <p:nvPr>
            <p:ph type="sldNum" idx="12"/>
          </p:nvPr>
        </p:nvSpPr>
        <p:spPr>
          <a:xfrm>
            <a:off x="8610600" y="6356352"/>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418576749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omparison" type="twoTxTwoObj">
  <p:cSld name="Comparison">
    <p:spTree>
      <p:nvGrpSpPr>
        <p:cNvPr id="1" name="Shape 40"/>
        <p:cNvGrpSpPr/>
        <p:nvPr/>
      </p:nvGrpSpPr>
      <p:grpSpPr>
        <a:xfrm>
          <a:off x="0" y="0"/>
          <a:ext cx="0" cy="0"/>
          <a:chOff x="0" y="0"/>
          <a:chExt cx="0" cy="0"/>
        </a:xfrm>
      </p:grpSpPr>
      <p:sp>
        <p:nvSpPr>
          <p:cNvPr id="41" name="Google Shape;41;p35"/>
          <p:cNvSpPr txBox="1">
            <a:spLocks noGrp="1"/>
          </p:cNvSpPr>
          <p:nvPr>
            <p:ph type="title"/>
          </p:nvPr>
        </p:nvSpPr>
        <p:spPr>
          <a:xfrm>
            <a:off x="839788" y="365127"/>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35"/>
          <p:cNvSpPr txBox="1">
            <a:spLocks noGrp="1"/>
          </p:cNvSpPr>
          <p:nvPr>
            <p:ph type="body" idx="1"/>
          </p:nvPr>
        </p:nvSpPr>
        <p:spPr>
          <a:xfrm>
            <a:off x="839789" y="1681163"/>
            <a:ext cx="5157787" cy="823912"/>
          </a:xfrm>
          <a:prstGeom prst="rect">
            <a:avLst/>
          </a:prstGeom>
          <a:noFill/>
          <a:ln>
            <a:noFill/>
          </a:ln>
        </p:spPr>
        <p:txBody>
          <a:bodyPr spcFirstLastPara="1" wrap="square" lIns="91425" tIns="45700" rIns="91425" bIns="45700" anchor="b" anchorCtr="0">
            <a:normAutofit/>
          </a:bodyPr>
          <a:lstStyle>
            <a:lvl1pPr marL="457189" lvl="0" indent="-228594" algn="l">
              <a:lnSpc>
                <a:spcPct val="90000"/>
              </a:lnSpc>
              <a:spcBef>
                <a:spcPts val="1000"/>
              </a:spcBef>
              <a:spcAft>
                <a:spcPts val="0"/>
              </a:spcAft>
              <a:buClr>
                <a:schemeClr val="dk1"/>
              </a:buClr>
              <a:buSzPts val="2400"/>
              <a:buNone/>
              <a:defRPr sz="2400" b="1"/>
            </a:lvl1pPr>
            <a:lvl2pPr marL="914377" lvl="1" indent="-228594" algn="l">
              <a:lnSpc>
                <a:spcPct val="90000"/>
              </a:lnSpc>
              <a:spcBef>
                <a:spcPts val="500"/>
              </a:spcBef>
              <a:spcAft>
                <a:spcPts val="0"/>
              </a:spcAft>
              <a:buClr>
                <a:schemeClr val="dk1"/>
              </a:buClr>
              <a:buSzPts val="2000"/>
              <a:buNone/>
              <a:defRPr sz="2000" b="1"/>
            </a:lvl2pPr>
            <a:lvl3pPr marL="1371566" lvl="2" indent="-228594" algn="l">
              <a:lnSpc>
                <a:spcPct val="90000"/>
              </a:lnSpc>
              <a:spcBef>
                <a:spcPts val="500"/>
              </a:spcBef>
              <a:spcAft>
                <a:spcPts val="0"/>
              </a:spcAft>
              <a:buClr>
                <a:schemeClr val="dk1"/>
              </a:buClr>
              <a:buSzPts val="1800"/>
              <a:buNone/>
              <a:defRPr sz="1800" b="1"/>
            </a:lvl3pPr>
            <a:lvl4pPr marL="1828754" lvl="3" indent="-228594" algn="l">
              <a:lnSpc>
                <a:spcPct val="90000"/>
              </a:lnSpc>
              <a:spcBef>
                <a:spcPts val="500"/>
              </a:spcBef>
              <a:spcAft>
                <a:spcPts val="0"/>
              </a:spcAft>
              <a:buClr>
                <a:schemeClr val="dk1"/>
              </a:buClr>
              <a:buSzPts val="1600"/>
              <a:buNone/>
              <a:defRPr sz="1600" b="1"/>
            </a:lvl4pPr>
            <a:lvl5pPr marL="2285943" lvl="4" indent="-228594" algn="l">
              <a:lnSpc>
                <a:spcPct val="90000"/>
              </a:lnSpc>
              <a:spcBef>
                <a:spcPts val="500"/>
              </a:spcBef>
              <a:spcAft>
                <a:spcPts val="0"/>
              </a:spcAft>
              <a:buClr>
                <a:schemeClr val="dk1"/>
              </a:buClr>
              <a:buSzPts val="1600"/>
              <a:buNone/>
              <a:defRPr sz="1600" b="1"/>
            </a:lvl5pPr>
            <a:lvl6pPr marL="2743131" lvl="5" indent="-228594" algn="l">
              <a:lnSpc>
                <a:spcPct val="90000"/>
              </a:lnSpc>
              <a:spcBef>
                <a:spcPts val="500"/>
              </a:spcBef>
              <a:spcAft>
                <a:spcPts val="0"/>
              </a:spcAft>
              <a:buClr>
                <a:schemeClr val="dk1"/>
              </a:buClr>
              <a:buSzPts val="1600"/>
              <a:buNone/>
              <a:defRPr sz="1600" b="1"/>
            </a:lvl6pPr>
            <a:lvl7pPr marL="3200320" lvl="6" indent="-228594" algn="l">
              <a:lnSpc>
                <a:spcPct val="90000"/>
              </a:lnSpc>
              <a:spcBef>
                <a:spcPts val="500"/>
              </a:spcBef>
              <a:spcAft>
                <a:spcPts val="0"/>
              </a:spcAft>
              <a:buClr>
                <a:schemeClr val="dk1"/>
              </a:buClr>
              <a:buSzPts val="1600"/>
              <a:buNone/>
              <a:defRPr sz="1600" b="1"/>
            </a:lvl7pPr>
            <a:lvl8pPr marL="3657509" lvl="7" indent="-228594" algn="l">
              <a:lnSpc>
                <a:spcPct val="90000"/>
              </a:lnSpc>
              <a:spcBef>
                <a:spcPts val="500"/>
              </a:spcBef>
              <a:spcAft>
                <a:spcPts val="0"/>
              </a:spcAft>
              <a:buClr>
                <a:schemeClr val="dk1"/>
              </a:buClr>
              <a:buSzPts val="1600"/>
              <a:buNone/>
              <a:defRPr sz="1600" b="1"/>
            </a:lvl8pPr>
            <a:lvl9pPr marL="4114697" lvl="8" indent="-228594" algn="l">
              <a:lnSpc>
                <a:spcPct val="90000"/>
              </a:lnSpc>
              <a:spcBef>
                <a:spcPts val="500"/>
              </a:spcBef>
              <a:spcAft>
                <a:spcPts val="0"/>
              </a:spcAft>
              <a:buClr>
                <a:schemeClr val="dk1"/>
              </a:buClr>
              <a:buSzPts val="1600"/>
              <a:buNone/>
              <a:defRPr sz="1600" b="1"/>
            </a:lvl9pPr>
          </a:lstStyle>
          <a:p>
            <a:endParaRPr/>
          </a:p>
        </p:txBody>
      </p:sp>
      <p:sp>
        <p:nvSpPr>
          <p:cNvPr id="43" name="Google Shape;43;p35"/>
          <p:cNvSpPr txBox="1">
            <a:spLocks noGrp="1"/>
          </p:cNvSpPr>
          <p:nvPr>
            <p:ph type="body" idx="2"/>
          </p:nvPr>
        </p:nvSpPr>
        <p:spPr>
          <a:xfrm>
            <a:off x="839789" y="2505075"/>
            <a:ext cx="5157787" cy="3684588"/>
          </a:xfrm>
          <a:prstGeom prst="rect">
            <a:avLst/>
          </a:prstGeom>
          <a:noFill/>
          <a:ln>
            <a:noFill/>
          </a:ln>
        </p:spPr>
        <p:txBody>
          <a:bodyPr spcFirstLastPara="1" wrap="square" lIns="91425" tIns="45700" rIns="91425" bIns="45700" anchor="t" anchorCtr="0">
            <a:normAutofit/>
          </a:bodyPr>
          <a:lstStyle>
            <a:lvl1pPr marL="457189" lvl="0" indent="-342891" algn="l">
              <a:lnSpc>
                <a:spcPct val="90000"/>
              </a:lnSpc>
              <a:spcBef>
                <a:spcPts val="1000"/>
              </a:spcBef>
              <a:spcAft>
                <a:spcPts val="0"/>
              </a:spcAft>
              <a:buClr>
                <a:schemeClr val="dk1"/>
              </a:buClr>
              <a:buSzPts val="1800"/>
              <a:buChar char="•"/>
              <a:defRPr/>
            </a:lvl1pPr>
            <a:lvl2pPr marL="914377" lvl="1" indent="-342891" algn="l">
              <a:lnSpc>
                <a:spcPct val="90000"/>
              </a:lnSpc>
              <a:spcBef>
                <a:spcPts val="500"/>
              </a:spcBef>
              <a:spcAft>
                <a:spcPts val="0"/>
              </a:spcAft>
              <a:buClr>
                <a:schemeClr val="dk1"/>
              </a:buClr>
              <a:buSzPts val="1800"/>
              <a:buChar char="•"/>
              <a:defRPr/>
            </a:lvl2pPr>
            <a:lvl3pPr marL="1371566" lvl="2" indent="-342891" algn="l">
              <a:lnSpc>
                <a:spcPct val="90000"/>
              </a:lnSpc>
              <a:spcBef>
                <a:spcPts val="500"/>
              </a:spcBef>
              <a:spcAft>
                <a:spcPts val="0"/>
              </a:spcAft>
              <a:buClr>
                <a:schemeClr val="dk1"/>
              </a:buClr>
              <a:buSzPts val="1800"/>
              <a:buChar char="•"/>
              <a:defRPr/>
            </a:lvl3pPr>
            <a:lvl4pPr marL="1828754" lvl="3" indent="-342891" algn="l">
              <a:lnSpc>
                <a:spcPct val="90000"/>
              </a:lnSpc>
              <a:spcBef>
                <a:spcPts val="500"/>
              </a:spcBef>
              <a:spcAft>
                <a:spcPts val="0"/>
              </a:spcAft>
              <a:buClr>
                <a:schemeClr val="dk1"/>
              </a:buClr>
              <a:buSzPts val="1800"/>
              <a:buChar char="•"/>
              <a:defRPr/>
            </a:lvl4pPr>
            <a:lvl5pPr marL="2285943" lvl="4" indent="-342891" algn="l">
              <a:lnSpc>
                <a:spcPct val="90000"/>
              </a:lnSpc>
              <a:spcBef>
                <a:spcPts val="500"/>
              </a:spcBef>
              <a:spcAft>
                <a:spcPts val="0"/>
              </a:spcAft>
              <a:buClr>
                <a:schemeClr val="dk1"/>
              </a:buClr>
              <a:buSzPts val="1800"/>
              <a:buChar char="•"/>
              <a:defRPr/>
            </a:lvl5pPr>
            <a:lvl6pPr marL="2743131" lvl="5" indent="-342891" algn="l">
              <a:lnSpc>
                <a:spcPct val="90000"/>
              </a:lnSpc>
              <a:spcBef>
                <a:spcPts val="500"/>
              </a:spcBef>
              <a:spcAft>
                <a:spcPts val="0"/>
              </a:spcAft>
              <a:buClr>
                <a:schemeClr val="dk1"/>
              </a:buClr>
              <a:buSzPts val="1800"/>
              <a:buChar char="•"/>
              <a:defRPr/>
            </a:lvl6pPr>
            <a:lvl7pPr marL="3200320" lvl="6" indent="-342891" algn="l">
              <a:lnSpc>
                <a:spcPct val="90000"/>
              </a:lnSpc>
              <a:spcBef>
                <a:spcPts val="500"/>
              </a:spcBef>
              <a:spcAft>
                <a:spcPts val="0"/>
              </a:spcAft>
              <a:buClr>
                <a:schemeClr val="dk1"/>
              </a:buClr>
              <a:buSzPts val="1800"/>
              <a:buChar char="•"/>
              <a:defRPr/>
            </a:lvl7pPr>
            <a:lvl8pPr marL="3657509" lvl="7" indent="-342891" algn="l">
              <a:lnSpc>
                <a:spcPct val="90000"/>
              </a:lnSpc>
              <a:spcBef>
                <a:spcPts val="500"/>
              </a:spcBef>
              <a:spcAft>
                <a:spcPts val="0"/>
              </a:spcAft>
              <a:buClr>
                <a:schemeClr val="dk1"/>
              </a:buClr>
              <a:buSzPts val="1800"/>
              <a:buChar char="•"/>
              <a:defRPr/>
            </a:lvl8pPr>
            <a:lvl9pPr marL="4114697" lvl="8" indent="-342891" algn="l">
              <a:lnSpc>
                <a:spcPct val="90000"/>
              </a:lnSpc>
              <a:spcBef>
                <a:spcPts val="500"/>
              </a:spcBef>
              <a:spcAft>
                <a:spcPts val="0"/>
              </a:spcAft>
              <a:buClr>
                <a:schemeClr val="dk1"/>
              </a:buClr>
              <a:buSzPts val="1800"/>
              <a:buChar char="•"/>
              <a:defRPr/>
            </a:lvl9pPr>
          </a:lstStyle>
          <a:p>
            <a:endParaRPr/>
          </a:p>
        </p:txBody>
      </p:sp>
      <p:sp>
        <p:nvSpPr>
          <p:cNvPr id="44" name="Google Shape;44;p35"/>
          <p:cNvSpPr txBox="1">
            <a:spLocks noGrp="1"/>
          </p:cNvSpPr>
          <p:nvPr>
            <p:ph type="body" idx="3"/>
          </p:nvPr>
        </p:nvSpPr>
        <p:spPr>
          <a:xfrm>
            <a:off x="6172201" y="1681163"/>
            <a:ext cx="5183188" cy="823912"/>
          </a:xfrm>
          <a:prstGeom prst="rect">
            <a:avLst/>
          </a:prstGeom>
          <a:noFill/>
          <a:ln>
            <a:noFill/>
          </a:ln>
        </p:spPr>
        <p:txBody>
          <a:bodyPr spcFirstLastPara="1" wrap="square" lIns="91425" tIns="45700" rIns="91425" bIns="45700" anchor="b" anchorCtr="0">
            <a:normAutofit/>
          </a:bodyPr>
          <a:lstStyle>
            <a:lvl1pPr marL="457189" lvl="0" indent="-228594" algn="l">
              <a:lnSpc>
                <a:spcPct val="90000"/>
              </a:lnSpc>
              <a:spcBef>
                <a:spcPts val="1000"/>
              </a:spcBef>
              <a:spcAft>
                <a:spcPts val="0"/>
              </a:spcAft>
              <a:buClr>
                <a:schemeClr val="dk1"/>
              </a:buClr>
              <a:buSzPts val="2400"/>
              <a:buNone/>
              <a:defRPr sz="2400" b="1"/>
            </a:lvl1pPr>
            <a:lvl2pPr marL="914377" lvl="1" indent="-228594" algn="l">
              <a:lnSpc>
                <a:spcPct val="90000"/>
              </a:lnSpc>
              <a:spcBef>
                <a:spcPts val="500"/>
              </a:spcBef>
              <a:spcAft>
                <a:spcPts val="0"/>
              </a:spcAft>
              <a:buClr>
                <a:schemeClr val="dk1"/>
              </a:buClr>
              <a:buSzPts val="2000"/>
              <a:buNone/>
              <a:defRPr sz="2000" b="1"/>
            </a:lvl2pPr>
            <a:lvl3pPr marL="1371566" lvl="2" indent="-228594" algn="l">
              <a:lnSpc>
                <a:spcPct val="90000"/>
              </a:lnSpc>
              <a:spcBef>
                <a:spcPts val="500"/>
              </a:spcBef>
              <a:spcAft>
                <a:spcPts val="0"/>
              </a:spcAft>
              <a:buClr>
                <a:schemeClr val="dk1"/>
              </a:buClr>
              <a:buSzPts val="1800"/>
              <a:buNone/>
              <a:defRPr sz="1800" b="1"/>
            </a:lvl3pPr>
            <a:lvl4pPr marL="1828754" lvl="3" indent="-228594" algn="l">
              <a:lnSpc>
                <a:spcPct val="90000"/>
              </a:lnSpc>
              <a:spcBef>
                <a:spcPts val="500"/>
              </a:spcBef>
              <a:spcAft>
                <a:spcPts val="0"/>
              </a:spcAft>
              <a:buClr>
                <a:schemeClr val="dk1"/>
              </a:buClr>
              <a:buSzPts val="1600"/>
              <a:buNone/>
              <a:defRPr sz="1600" b="1"/>
            </a:lvl4pPr>
            <a:lvl5pPr marL="2285943" lvl="4" indent="-228594" algn="l">
              <a:lnSpc>
                <a:spcPct val="90000"/>
              </a:lnSpc>
              <a:spcBef>
                <a:spcPts val="500"/>
              </a:spcBef>
              <a:spcAft>
                <a:spcPts val="0"/>
              </a:spcAft>
              <a:buClr>
                <a:schemeClr val="dk1"/>
              </a:buClr>
              <a:buSzPts val="1600"/>
              <a:buNone/>
              <a:defRPr sz="1600" b="1"/>
            </a:lvl5pPr>
            <a:lvl6pPr marL="2743131" lvl="5" indent="-228594" algn="l">
              <a:lnSpc>
                <a:spcPct val="90000"/>
              </a:lnSpc>
              <a:spcBef>
                <a:spcPts val="500"/>
              </a:spcBef>
              <a:spcAft>
                <a:spcPts val="0"/>
              </a:spcAft>
              <a:buClr>
                <a:schemeClr val="dk1"/>
              </a:buClr>
              <a:buSzPts val="1600"/>
              <a:buNone/>
              <a:defRPr sz="1600" b="1"/>
            </a:lvl6pPr>
            <a:lvl7pPr marL="3200320" lvl="6" indent="-228594" algn="l">
              <a:lnSpc>
                <a:spcPct val="90000"/>
              </a:lnSpc>
              <a:spcBef>
                <a:spcPts val="500"/>
              </a:spcBef>
              <a:spcAft>
                <a:spcPts val="0"/>
              </a:spcAft>
              <a:buClr>
                <a:schemeClr val="dk1"/>
              </a:buClr>
              <a:buSzPts val="1600"/>
              <a:buNone/>
              <a:defRPr sz="1600" b="1"/>
            </a:lvl7pPr>
            <a:lvl8pPr marL="3657509" lvl="7" indent="-228594" algn="l">
              <a:lnSpc>
                <a:spcPct val="90000"/>
              </a:lnSpc>
              <a:spcBef>
                <a:spcPts val="500"/>
              </a:spcBef>
              <a:spcAft>
                <a:spcPts val="0"/>
              </a:spcAft>
              <a:buClr>
                <a:schemeClr val="dk1"/>
              </a:buClr>
              <a:buSzPts val="1600"/>
              <a:buNone/>
              <a:defRPr sz="1600" b="1"/>
            </a:lvl8pPr>
            <a:lvl9pPr marL="4114697" lvl="8" indent="-228594" algn="l">
              <a:lnSpc>
                <a:spcPct val="90000"/>
              </a:lnSpc>
              <a:spcBef>
                <a:spcPts val="500"/>
              </a:spcBef>
              <a:spcAft>
                <a:spcPts val="0"/>
              </a:spcAft>
              <a:buClr>
                <a:schemeClr val="dk1"/>
              </a:buClr>
              <a:buSzPts val="1600"/>
              <a:buNone/>
              <a:defRPr sz="1600" b="1"/>
            </a:lvl9pPr>
          </a:lstStyle>
          <a:p>
            <a:endParaRPr/>
          </a:p>
        </p:txBody>
      </p:sp>
      <p:sp>
        <p:nvSpPr>
          <p:cNvPr id="45" name="Google Shape;45;p35"/>
          <p:cNvSpPr txBox="1">
            <a:spLocks noGrp="1"/>
          </p:cNvSpPr>
          <p:nvPr>
            <p:ph type="body" idx="4"/>
          </p:nvPr>
        </p:nvSpPr>
        <p:spPr>
          <a:xfrm>
            <a:off x="6172201" y="2505075"/>
            <a:ext cx="5183188" cy="3684588"/>
          </a:xfrm>
          <a:prstGeom prst="rect">
            <a:avLst/>
          </a:prstGeom>
          <a:noFill/>
          <a:ln>
            <a:noFill/>
          </a:ln>
        </p:spPr>
        <p:txBody>
          <a:bodyPr spcFirstLastPara="1" wrap="square" lIns="91425" tIns="45700" rIns="91425" bIns="45700" anchor="t" anchorCtr="0">
            <a:normAutofit/>
          </a:bodyPr>
          <a:lstStyle>
            <a:lvl1pPr marL="457189" lvl="0" indent="-342891" algn="l">
              <a:lnSpc>
                <a:spcPct val="90000"/>
              </a:lnSpc>
              <a:spcBef>
                <a:spcPts val="1000"/>
              </a:spcBef>
              <a:spcAft>
                <a:spcPts val="0"/>
              </a:spcAft>
              <a:buClr>
                <a:schemeClr val="dk1"/>
              </a:buClr>
              <a:buSzPts val="1800"/>
              <a:buChar char="•"/>
              <a:defRPr/>
            </a:lvl1pPr>
            <a:lvl2pPr marL="914377" lvl="1" indent="-342891" algn="l">
              <a:lnSpc>
                <a:spcPct val="90000"/>
              </a:lnSpc>
              <a:spcBef>
                <a:spcPts val="500"/>
              </a:spcBef>
              <a:spcAft>
                <a:spcPts val="0"/>
              </a:spcAft>
              <a:buClr>
                <a:schemeClr val="dk1"/>
              </a:buClr>
              <a:buSzPts val="1800"/>
              <a:buChar char="•"/>
              <a:defRPr/>
            </a:lvl2pPr>
            <a:lvl3pPr marL="1371566" lvl="2" indent="-342891" algn="l">
              <a:lnSpc>
                <a:spcPct val="90000"/>
              </a:lnSpc>
              <a:spcBef>
                <a:spcPts val="500"/>
              </a:spcBef>
              <a:spcAft>
                <a:spcPts val="0"/>
              </a:spcAft>
              <a:buClr>
                <a:schemeClr val="dk1"/>
              </a:buClr>
              <a:buSzPts val="1800"/>
              <a:buChar char="•"/>
              <a:defRPr/>
            </a:lvl3pPr>
            <a:lvl4pPr marL="1828754" lvl="3" indent="-342891" algn="l">
              <a:lnSpc>
                <a:spcPct val="90000"/>
              </a:lnSpc>
              <a:spcBef>
                <a:spcPts val="500"/>
              </a:spcBef>
              <a:spcAft>
                <a:spcPts val="0"/>
              </a:spcAft>
              <a:buClr>
                <a:schemeClr val="dk1"/>
              </a:buClr>
              <a:buSzPts val="1800"/>
              <a:buChar char="•"/>
              <a:defRPr/>
            </a:lvl4pPr>
            <a:lvl5pPr marL="2285943" lvl="4" indent="-342891" algn="l">
              <a:lnSpc>
                <a:spcPct val="90000"/>
              </a:lnSpc>
              <a:spcBef>
                <a:spcPts val="500"/>
              </a:spcBef>
              <a:spcAft>
                <a:spcPts val="0"/>
              </a:spcAft>
              <a:buClr>
                <a:schemeClr val="dk1"/>
              </a:buClr>
              <a:buSzPts val="1800"/>
              <a:buChar char="•"/>
              <a:defRPr/>
            </a:lvl5pPr>
            <a:lvl6pPr marL="2743131" lvl="5" indent="-342891" algn="l">
              <a:lnSpc>
                <a:spcPct val="90000"/>
              </a:lnSpc>
              <a:spcBef>
                <a:spcPts val="500"/>
              </a:spcBef>
              <a:spcAft>
                <a:spcPts val="0"/>
              </a:spcAft>
              <a:buClr>
                <a:schemeClr val="dk1"/>
              </a:buClr>
              <a:buSzPts val="1800"/>
              <a:buChar char="•"/>
              <a:defRPr/>
            </a:lvl6pPr>
            <a:lvl7pPr marL="3200320" lvl="6" indent="-342891" algn="l">
              <a:lnSpc>
                <a:spcPct val="90000"/>
              </a:lnSpc>
              <a:spcBef>
                <a:spcPts val="500"/>
              </a:spcBef>
              <a:spcAft>
                <a:spcPts val="0"/>
              </a:spcAft>
              <a:buClr>
                <a:schemeClr val="dk1"/>
              </a:buClr>
              <a:buSzPts val="1800"/>
              <a:buChar char="•"/>
              <a:defRPr/>
            </a:lvl7pPr>
            <a:lvl8pPr marL="3657509" lvl="7" indent="-342891" algn="l">
              <a:lnSpc>
                <a:spcPct val="90000"/>
              </a:lnSpc>
              <a:spcBef>
                <a:spcPts val="500"/>
              </a:spcBef>
              <a:spcAft>
                <a:spcPts val="0"/>
              </a:spcAft>
              <a:buClr>
                <a:schemeClr val="dk1"/>
              </a:buClr>
              <a:buSzPts val="1800"/>
              <a:buChar char="•"/>
              <a:defRPr/>
            </a:lvl8pPr>
            <a:lvl9pPr marL="4114697" lvl="8" indent="-342891" algn="l">
              <a:lnSpc>
                <a:spcPct val="90000"/>
              </a:lnSpc>
              <a:spcBef>
                <a:spcPts val="500"/>
              </a:spcBef>
              <a:spcAft>
                <a:spcPts val="0"/>
              </a:spcAft>
              <a:buClr>
                <a:schemeClr val="dk1"/>
              </a:buClr>
              <a:buSzPts val="1800"/>
              <a:buChar char="•"/>
              <a:defRPr/>
            </a:lvl9pPr>
          </a:lstStyle>
          <a:p>
            <a:endParaRPr/>
          </a:p>
        </p:txBody>
      </p:sp>
      <p:sp>
        <p:nvSpPr>
          <p:cNvPr id="46" name="Google Shape;46;p35"/>
          <p:cNvSpPr txBox="1">
            <a:spLocks noGrp="1"/>
          </p:cNvSpPr>
          <p:nvPr>
            <p:ph type="dt" idx="10"/>
          </p:nvPr>
        </p:nvSpPr>
        <p:spPr>
          <a:xfrm>
            <a:off x="838200" y="6356352"/>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35"/>
          <p:cNvSpPr txBox="1">
            <a:spLocks noGrp="1"/>
          </p:cNvSpPr>
          <p:nvPr>
            <p:ph type="ftr" idx="11"/>
          </p:nvPr>
        </p:nvSpPr>
        <p:spPr>
          <a:xfrm>
            <a:off x="4038600" y="6356352"/>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35"/>
          <p:cNvSpPr txBox="1">
            <a:spLocks noGrp="1"/>
          </p:cNvSpPr>
          <p:nvPr>
            <p:ph type="sldNum" idx="12"/>
          </p:nvPr>
        </p:nvSpPr>
        <p:spPr>
          <a:xfrm>
            <a:off x="8610600" y="6356352"/>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366055240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49"/>
        <p:cNvGrpSpPr/>
        <p:nvPr/>
      </p:nvGrpSpPr>
      <p:grpSpPr>
        <a:xfrm>
          <a:off x="0" y="0"/>
          <a:ext cx="0" cy="0"/>
          <a:chOff x="0" y="0"/>
          <a:chExt cx="0" cy="0"/>
        </a:xfrm>
      </p:grpSpPr>
      <p:sp>
        <p:nvSpPr>
          <p:cNvPr id="50" name="Google Shape;50;p36"/>
          <p:cNvSpPr txBox="1">
            <a:spLocks noGrp="1"/>
          </p:cNvSpPr>
          <p:nvPr>
            <p:ph type="title"/>
          </p:nvPr>
        </p:nvSpPr>
        <p:spPr>
          <a:xfrm>
            <a:off x="838200" y="365127"/>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36"/>
          <p:cNvSpPr txBox="1">
            <a:spLocks noGrp="1"/>
          </p:cNvSpPr>
          <p:nvPr>
            <p:ph type="dt" idx="10"/>
          </p:nvPr>
        </p:nvSpPr>
        <p:spPr>
          <a:xfrm>
            <a:off x="838200" y="6356352"/>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36"/>
          <p:cNvSpPr txBox="1">
            <a:spLocks noGrp="1"/>
          </p:cNvSpPr>
          <p:nvPr>
            <p:ph type="ftr" idx="11"/>
          </p:nvPr>
        </p:nvSpPr>
        <p:spPr>
          <a:xfrm>
            <a:off x="4038600" y="6356352"/>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36"/>
          <p:cNvSpPr txBox="1">
            <a:spLocks noGrp="1"/>
          </p:cNvSpPr>
          <p:nvPr>
            <p:ph type="sldNum" idx="12"/>
          </p:nvPr>
        </p:nvSpPr>
        <p:spPr>
          <a:xfrm>
            <a:off x="8610600" y="6356352"/>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103949084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4"/>
        <p:cNvGrpSpPr/>
        <p:nvPr/>
      </p:nvGrpSpPr>
      <p:grpSpPr>
        <a:xfrm>
          <a:off x="0" y="0"/>
          <a:ext cx="0" cy="0"/>
          <a:chOff x="0" y="0"/>
          <a:chExt cx="0" cy="0"/>
        </a:xfrm>
      </p:grpSpPr>
      <p:sp>
        <p:nvSpPr>
          <p:cNvPr id="55" name="Google Shape;55;p37"/>
          <p:cNvSpPr txBox="1">
            <a:spLocks noGrp="1"/>
          </p:cNvSpPr>
          <p:nvPr>
            <p:ph type="dt" idx="10"/>
          </p:nvPr>
        </p:nvSpPr>
        <p:spPr>
          <a:xfrm>
            <a:off x="838200" y="6356352"/>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37"/>
          <p:cNvSpPr txBox="1">
            <a:spLocks noGrp="1"/>
          </p:cNvSpPr>
          <p:nvPr>
            <p:ph type="ftr" idx="11"/>
          </p:nvPr>
        </p:nvSpPr>
        <p:spPr>
          <a:xfrm>
            <a:off x="4038600" y="6356352"/>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37"/>
          <p:cNvSpPr txBox="1">
            <a:spLocks noGrp="1"/>
          </p:cNvSpPr>
          <p:nvPr>
            <p:ph type="sldNum" idx="12"/>
          </p:nvPr>
        </p:nvSpPr>
        <p:spPr>
          <a:xfrm>
            <a:off x="8610600" y="6356352"/>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169917412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ontent with Caption" type="objTx">
  <p:cSld name="Content with Caption">
    <p:spTree>
      <p:nvGrpSpPr>
        <p:cNvPr id="1" name="Shape 58"/>
        <p:cNvGrpSpPr/>
        <p:nvPr/>
      </p:nvGrpSpPr>
      <p:grpSpPr>
        <a:xfrm>
          <a:off x="0" y="0"/>
          <a:ext cx="0" cy="0"/>
          <a:chOff x="0" y="0"/>
          <a:chExt cx="0" cy="0"/>
        </a:xfrm>
      </p:grpSpPr>
      <p:sp>
        <p:nvSpPr>
          <p:cNvPr id="59" name="Google Shape;59;p38"/>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38"/>
          <p:cNvSpPr txBox="1">
            <a:spLocks noGrp="1"/>
          </p:cNvSpPr>
          <p:nvPr>
            <p:ph type="body" idx="1"/>
          </p:nvPr>
        </p:nvSpPr>
        <p:spPr>
          <a:xfrm>
            <a:off x="5183188" y="987427"/>
            <a:ext cx="6172200" cy="4873625"/>
          </a:xfrm>
          <a:prstGeom prst="rect">
            <a:avLst/>
          </a:prstGeom>
          <a:noFill/>
          <a:ln>
            <a:noFill/>
          </a:ln>
        </p:spPr>
        <p:txBody>
          <a:bodyPr spcFirstLastPara="1" wrap="square" lIns="91425" tIns="45700" rIns="91425" bIns="45700" anchor="t" anchorCtr="0">
            <a:normAutofit/>
          </a:bodyPr>
          <a:lstStyle>
            <a:lvl1pPr marL="457189" lvl="0" indent="-431789" algn="l">
              <a:lnSpc>
                <a:spcPct val="90000"/>
              </a:lnSpc>
              <a:spcBef>
                <a:spcPts val="1000"/>
              </a:spcBef>
              <a:spcAft>
                <a:spcPts val="0"/>
              </a:spcAft>
              <a:buClr>
                <a:schemeClr val="dk1"/>
              </a:buClr>
              <a:buSzPts val="3200"/>
              <a:buChar char="•"/>
              <a:defRPr sz="3200"/>
            </a:lvl1pPr>
            <a:lvl2pPr marL="914377" lvl="1" indent="-406390" algn="l">
              <a:lnSpc>
                <a:spcPct val="90000"/>
              </a:lnSpc>
              <a:spcBef>
                <a:spcPts val="500"/>
              </a:spcBef>
              <a:spcAft>
                <a:spcPts val="0"/>
              </a:spcAft>
              <a:buClr>
                <a:schemeClr val="dk1"/>
              </a:buClr>
              <a:buSzPts val="2800"/>
              <a:buChar char="•"/>
              <a:defRPr sz="2800"/>
            </a:lvl2pPr>
            <a:lvl3pPr marL="1371566" lvl="2" indent="-380990" algn="l">
              <a:lnSpc>
                <a:spcPct val="90000"/>
              </a:lnSpc>
              <a:spcBef>
                <a:spcPts val="500"/>
              </a:spcBef>
              <a:spcAft>
                <a:spcPts val="0"/>
              </a:spcAft>
              <a:buClr>
                <a:schemeClr val="dk1"/>
              </a:buClr>
              <a:buSzPts val="2400"/>
              <a:buChar char="•"/>
              <a:defRPr sz="2400"/>
            </a:lvl3pPr>
            <a:lvl4pPr marL="1828754" lvl="3" indent="-355591" algn="l">
              <a:lnSpc>
                <a:spcPct val="90000"/>
              </a:lnSpc>
              <a:spcBef>
                <a:spcPts val="500"/>
              </a:spcBef>
              <a:spcAft>
                <a:spcPts val="0"/>
              </a:spcAft>
              <a:buClr>
                <a:schemeClr val="dk1"/>
              </a:buClr>
              <a:buSzPts val="2000"/>
              <a:buChar char="•"/>
              <a:defRPr sz="2000"/>
            </a:lvl4pPr>
            <a:lvl5pPr marL="2285943" lvl="4" indent="-355591" algn="l">
              <a:lnSpc>
                <a:spcPct val="90000"/>
              </a:lnSpc>
              <a:spcBef>
                <a:spcPts val="500"/>
              </a:spcBef>
              <a:spcAft>
                <a:spcPts val="0"/>
              </a:spcAft>
              <a:buClr>
                <a:schemeClr val="dk1"/>
              </a:buClr>
              <a:buSzPts val="2000"/>
              <a:buChar char="•"/>
              <a:defRPr sz="2000"/>
            </a:lvl5pPr>
            <a:lvl6pPr marL="2743131" lvl="5" indent="-355591" algn="l">
              <a:lnSpc>
                <a:spcPct val="90000"/>
              </a:lnSpc>
              <a:spcBef>
                <a:spcPts val="500"/>
              </a:spcBef>
              <a:spcAft>
                <a:spcPts val="0"/>
              </a:spcAft>
              <a:buClr>
                <a:schemeClr val="dk1"/>
              </a:buClr>
              <a:buSzPts val="2000"/>
              <a:buChar char="•"/>
              <a:defRPr sz="2000"/>
            </a:lvl6pPr>
            <a:lvl7pPr marL="3200320" lvl="6" indent="-355591" algn="l">
              <a:lnSpc>
                <a:spcPct val="90000"/>
              </a:lnSpc>
              <a:spcBef>
                <a:spcPts val="500"/>
              </a:spcBef>
              <a:spcAft>
                <a:spcPts val="0"/>
              </a:spcAft>
              <a:buClr>
                <a:schemeClr val="dk1"/>
              </a:buClr>
              <a:buSzPts val="2000"/>
              <a:buChar char="•"/>
              <a:defRPr sz="2000"/>
            </a:lvl7pPr>
            <a:lvl8pPr marL="3657509" lvl="7" indent="-355591" algn="l">
              <a:lnSpc>
                <a:spcPct val="90000"/>
              </a:lnSpc>
              <a:spcBef>
                <a:spcPts val="500"/>
              </a:spcBef>
              <a:spcAft>
                <a:spcPts val="0"/>
              </a:spcAft>
              <a:buClr>
                <a:schemeClr val="dk1"/>
              </a:buClr>
              <a:buSzPts val="2000"/>
              <a:buChar char="•"/>
              <a:defRPr sz="2000"/>
            </a:lvl8pPr>
            <a:lvl9pPr marL="4114697" lvl="8" indent="-355591" algn="l">
              <a:lnSpc>
                <a:spcPct val="90000"/>
              </a:lnSpc>
              <a:spcBef>
                <a:spcPts val="500"/>
              </a:spcBef>
              <a:spcAft>
                <a:spcPts val="0"/>
              </a:spcAft>
              <a:buClr>
                <a:schemeClr val="dk1"/>
              </a:buClr>
              <a:buSzPts val="2000"/>
              <a:buChar char="•"/>
              <a:defRPr sz="2000"/>
            </a:lvl9pPr>
          </a:lstStyle>
          <a:p>
            <a:endParaRPr/>
          </a:p>
        </p:txBody>
      </p:sp>
      <p:sp>
        <p:nvSpPr>
          <p:cNvPr id="61" name="Google Shape;61;p38"/>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189" lvl="0" indent="-228594" algn="l">
              <a:lnSpc>
                <a:spcPct val="90000"/>
              </a:lnSpc>
              <a:spcBef>
                <a:spcPts val="1000"/>
              </a:spcBef>
              <a:spcAft>
                <a:spcPts val="0"/>
              </a:spcAft>
              <a:buClr>
                <a:schemeClr val="dk1"/>
              </a:buClr>
              <a:buSzPts val="1600"/>
              <a:buNone/>
              <a:defRPr sz="1600"/>
            </a:lvl1pPr>
            <a:lvl2pPr marL="914377" lvl="1" indent="-228594" algn="l">
              <a:lnSpc>
                <a:spcPct val="90000"/>
              </a:lnSpc>
              <a:spcBef>
                <a:spcPts val="500"/>
              </a:spcBef>
              <a:spcAft>
                <a:spcPts val="0"/>
              </a:spcAft>
              <a:buClr>
                <a:schemeClr val="dk1"/>
              </a:buClr>
              <a:buSzPts val="1400"/>
              <a:buNone/>
              <a:defRPr sz="1400"/>
            </a:lvl2pPr>
            <a:lvl3pPr marL="1371566" lvl="2" indent="-228594" algn="l">
              <a:lnSpc>
                <a:spcPct val="90000"/>
              </a:lnSpc>
              <a:spcBef>
                <a:spcPts val="500"/>
              </a:spcBef>
              <a:spcAft>
                <a:spcPts val="0"/>
              </a:spcAft>
              <a:buClr>
                <a:schemeClr val="dk1"/>
              </a:buClr>
              <a:buSzPts val="1200"/>
              <a:buNone/>
              <a:defRPr sz="1200"/>
            </a:lvl3pPr>
            <a:lvl4pPr marL="1828754" lvl="3" indent="-228594" algn="l">
              <a:lnSpc>
                <a:spcPct val="90000"/>
              </a:lnSpc>
              <a:spcBef>
                <a:spcPts val="500"/>
              </a:spcBef>
              <a:spcAft>
                <a:spcPts val="0"/>
              </a:spcAft>
              <a:buClr>
                <a:schemeClr val="dk1"/>
              </a:buClr>
              <a:buSzPts val="1000"/>
              <a:buNone/>
              <a:defRPr sz="1000"/>
            </a:lvl4pPr>
            <a:lvl5pPr marL="2285943" lvl="4" indent="-228594" algn="l">
              <a:lnSpc>
                <a:spcPct val="90000"/>
              </a:lnSpc>
              <a:spcBef>
                <a:spcPts val="500"/>
              </a:spcBef>
              <a:spcAft>
                <a:spcPts val="0"/>
              </a:spcAft>
              <a:buClr>
                <a:schemeClr val="dk1"/>
              </a:buClr>
              <a:buSzPts val="1000"/>
              <a:buNone/>
              <a:defRPr sz="1000"/>
            </a:lvl5pPr>
            <a:lvl6pPr marL="2743131" lvl="5" indent="-228594" algn="l">
              <a:lnSpc>
                <a:spcPct val="90000"/>
              </a:lnSpc>
              <a:spcBef>
                <a:spcPts val="500"/>
              </a:spcBef>
              <a:spcAft>
                <a:spcPts val="0"/>
              </a:spcAft>
              <a:buClr>
                <a:schemeClr val="dk1"/>
              </a:buClr>
              <a:buSzPts val="1000"/>
              <a:buNone/>
              <a:defRPr sz="1000"/>
            </a:lvl6pPr>
            <a:lvl7pPr marL="3200320" lvl="6" indent="-228594" algn="l">
              <a:lnSpc>
                <a:spcPct val="90000"/>
              </a:lnSpc>
              <a:spcBef>
                <a:spcPts val="500"/>
              </a:spcBef>
              <a:spcAft>
                <a:spcPts val="0"/>
              </a:spcAft>
              <a:buClr>
                <a:schemeClr val="dk1"/>
              </a:buClr>
              <a:buSzPts val="1000"/>
              <a:buNone/>
              <a:defRPr sz="1000"/>
            </a:lvl7pPr>
            <a:lvl8pPr marL="3657509" lvl="7" indent="-228594" algn="l">
              <a:lnSpc>
                <a:spcPct val="90000"/>
              </a:lnSpc>
              <a:spcBef>
                <a:spcPts val="500"/>
              </a:spcBef>
              <a:spcAft>
                <a:spcPts val="0"/>
              </a:spcAft>
              <a:buClr>
                <a:schemeClr val="dk1"/>
              </a:buClr>
              <a:buSzPts val="1000"/>
              <a:buNone/>
              <a:defRPr sz="1000"/>
            </a:lvl8pPr>
            <a:lvl9pPr marL="4114697" lvl="8" indent="-228594" algn="l">
              <a:lnSpc>
                <a:spcPct val="90000"/>
              </a:lnSpc>
              <a:spcBef>
                <a:spcPts val="500"/>
              </a:spcBef>
              <a:spcAft>
                <a:spcPts val="0"/>
              </a:spcAft>
              <a:buClr>
                <a:schemeClr val="dk1"/>
              </a:buClr>
              <a:buSzPts val="1000"/>
              <a:buNone/>
              <a:defRPr sz="1000"/>
            </a:lvl9pPr>
          </a:lstStyle>
          <a:p>
            <a:endParaRPr/>
          </a:p>
        </p:txBody>
      </p:sp>
      <p:sp>
        <p:nvSpPr>
          <p:cNvPr id="62" name="Google Shape;62;p38"/>
          <p:cNvSpPr txBox="1">
            <a:spLocks noGrp="1"/>
          </p:cNvSpPr>
          <p:nvPr>
            <p:ph type="dt" idx="10"/>
          </p:nvPr>
        </p:nvSpPr>
        <p:spPr>
          <a:xfrm>
            <a:off x="838200" y="6356352"/>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38"/>
          <p:cNvSpPr txBox="1">
            <a:spLocks noGrp="1"/>
          </p:cNvSpPr>
          <p:nvPr>
            <p:ph type="ftr" idx="11"/>
          </p:nvPr>
        </p:nvSpPr>
        <p:spPr>
          <a:xfrm>
            <a:off x="4038600" y="6356352"/>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38"/>
          <p:cNvSpPr txBox="1">
            <a:spLocks noGrp="1"/>
          </p:cNvSpPr>
          <p:nvPr>
            <p:ph type="sldNum" idx="12"/>
          </p:nvPr>
        </p:nvSpPr>
        <p:spPr>
          <a:xfrm>
            <a:off x="8610600" y="6356352"/>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341985298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Picture with Caption" type="picTx">
  <p:cSld name="Picture with Caption">
    <p:spTree>
      <p:nvGrpSpPr>
        <p:cNvPr id="1" name="Shape 65"/>
        <p:cNvGrpSpPr/>
        <p:nvPr/>
      </p:nvGrpSpPr>
      <p:grpSpPr>
        <a:xfrm>
          <a:off x="0" y="0"/>
          <a:ext cx="0" cy="0"/>
          <a:chOff x="0" y="0"/>
          <a:chExt cx="0" cy="0"/>
        </a:xfrm>
      </p:grpSpPr>
      <p:sp>
        <p:nvSpPr>
          <p:cNvPr id="66" name="Google Shape;66;p3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39"/>
          <p:cNvSpPr>
            <a:spLocks noGrp="1"/>
          </p:cNvSpPr>
          <p:nvPr>
            <p:ph type="pic" idx="2"/>
          </p:nvPr>
        </p:nvSpPr>
        <p:spPr>
          <a:xfrm>
            <a:off x="5183188" y="987427"/>
            <a:ext cx="6172200" cy="4873625"/>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68" name="Google Shape;68;p39"/>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189" lvl="0" indent="-228594" algn="l">
              <a:lnSpc>
                <a:spcPct val="90000"/>
              </a:lnSpc>
              <a:spcBef>
                <a:spcPts val="1000"/>
              </a:spcBef>
              <a:spcAft>
                <a:spcPts val="0"/>
              </a:spcAft>
              <a:buClr>
                <a:schemeClr val="dk1"/>
              </a:buClr>
              <a:buSzPts val="1600"/>
              <a:buNone/>
              <a:defRPr sz="1600"/>
            </a:lvl1pPr>
            <a:lvl2pPr marL="914377" lvl="1" indent="-228594" algn="l">
              <a:lnSpc>
                <a:spcPct val="90000"/>
              </a:lnSpc>
              <a:spcBef>
                <a:spcPts val="500"/>
              </a:spcBef>
              <a:spcAft>
                <a:spcPts val="0"/>
              </a:spcAft>
              <a:buClr>
                <a:schemeClr val="dk1"/>
              </a:buClr>
              <a:buSzPts val="1400"/>
              <a:buNone/>
              <a:defRPr sz="1400"/>
            </a:lvl2pPr>
            <a:lvl3pPr marL="1371566" lvl="2" indent="-228594" algn="l">
              <a:lnSpc>
                <a:spcPct val="90000"/>
              </a:lnSpc>
              <a:spcBef>
                <a:spcPts val="500"/>
              </a:spcBef>
              <a:spcAft>
                <a:spcPts val="0"/>
              </a:spcAft>
              <a:buClr>
                <a:schemeClr val="dk1"/>
              </a:buClr>
              <a:buSzPts val="1200"/>
              <a:buNone/>
              <a:defRPr sz="1200"/>
            </a:lvl3pPr>
            <a:lvl4pPr marL="1828754" lvl="3" indent="-228594" algn="l">
              <a:lnSpc>
                <a:spcPct val="90000"/>
              </a:lnSpc>
              <a:spcBef>
                <a:spcPts val="500"/>
              </a:spcBef>
              <a:spcAft>
                <a:spcPts val="0"/>
              </a:spcAft>
              <a:buClr>
                <a:schemeClr val="dk1"/>
              </a:buClr>
              <a:buSzPts val="1000"/>
              <a:buNone/>
              <a:defRPr sz="1000"/>
            </a:lvl4pPr>
            <a:lvl5pPr marL="2285943" lvl="4" indent="-228594" algn="l">
              <a:lnSpc>
                <a:spcPct val="90000"/>
              </a:lnSpc>
              <a:spcBef>
                <a:spcPts val="500"/>
              </a:spcBef>
              <a:spcAft>
                <a:spcPts val="0"/>
              </a:spcAft>
              <a:buClr>
                <a:schemeClr val="dk1"/>
              </a:buClr>
              <a:buSzPts val="1000"/>
              <a:buNone/>
              <a:defRPr sz="1000"/>
            </a:lvl5pPr>
            <a:lvl6pPr marL="2743131" lvl="5" indent="-228594" algn="l">
              <a:lnSpc>
                <a:spcPct val="90000"/>
              </a:lnSpc>
              <a:spcBef>
                <a:spcPts val="500"/>
              </a:spcBef>
              <a:spcAft>
                <a:spcPts val="0"/>
              </a:spcAft>
              <a:buClr>
                <a:schemeClr val="dk1"/>
              </a:buClr>
              <a:buSzPts val="1000"/>
              <a:buNone/>
              <a:defRPr sz="1000"/>
            </a:lvl6pPr>
            <a:lvl7pPr marL="3200320" lvl="6" indent="-228594" algn="l">
              <a:lnSpc>
                <a:spcPct val="90000"/>
              </a:lnSpc>
              <a:spcBef>
                <a:spcPts val="500"/>
              </a:spcBef>
              <a:spcAft>
                <a:spcPts val="0"/>
              </a:spcAft>
              <a:buClr>
                <a:schemeClr val="dk1"/>
              </a:buClr>
              <a:buSzPts val="1000"/>
              <a:buNone/>
              <a:defRPr sz="1000"/>
            </a:lvl7pPr>
            <a:lvl8pPr marL="3657509" lvl="7" indent="-228594" algn="l">
              <a:lnSpc>
                <a:spcPct val="90000"/>
              </a:lnSpc>
              <a:spcBef>
                <a:spcPts val="500"/>
              </a:spcBef>
              <a:spcAft>
                <a:spcPts val="0"/>
              </a:spcAft>
              <a:buClr>
                <a:schemeClr val="dk1"/>
              </a:buClr>
              <a:buSzPts val="1000"/>
              <a:buNone/>
              <a:defRPr sz="1000"/>
            </a:lvl8pPr>
            <a:lvl9pPr marL="4114697" lvl="8" indent="-228594" algn="l">
              <a:lnSpc>
                <a:spcPct val="90000"/>
              </a:lnSpc>
              <a:spcBef>
                <a:spcPts val="500"/>
              </a:spcBef>
              <a:spcAft>
                <a:spcPts val="0"/>
              </a:spcAft>
              <a:buClr>
                <a:schemeClr val="dk1"/>
              </a:buClr>
              <a:buSzPts val="1000"/>
              <a:buNone/>
              <a:defRPr sz="1000"/>
            </a:lvl9pPr>
          </a:lstStyle>
          <a:p>
            <a:endParaRPr/>
          </a:p>
        </p:txBody>
      </p:sp>
      <p:sp>
        <p:nvSpPr>
          <p:cNvPr id="69" name="Google Shape;69;p39"/>
          <p:cNvSpPr txBox="1">
            <a:spLocks noGrp="1"/>
          </p:cNvSpPr>
          <p:nvPr>
            <p:ph type="dt" idx="10"/>
          </p:nvPr>
        </p:nvSpPr>
        <p:spPr>
          <a:xfrm>
            <a:off x="838200" y="6356352"/>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39"/>
          <p:cNvSpPr txBox="1">
            <a:spLocks noGrp="1"/>
          </p:cNvSpPr>
          <p:nvPr>
            <p:ph type="ftr" idx="11"/>
          </p:nvPr>
        </p:nvSpPr>
        <p:spPr>
          <a:xfrm>
            <a:off x="4038600" y="6356352"/>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39"/>
          <p:cNvSpPr txBox="1">
            <a:spLocks noGrp="1"/>
          </p:cNvSpPr>
          <p:nvPr>
            <p:ph type="sldNum" idx="12"/>
          </p:nvPr>
        </p:nvSpPr>
        <p:spPr>
          <a:xfrm>
            <a:off x="8610600" y="6356352"/>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5850134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4B3DA7C-0C66-43B9-B4D3-BAD3F1772EF1}" type="datetimeFigureOut">
              <a:rPr lang="en-IN" smtClean="0"/>
              <a:t>08-01-2023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41FC2FF-D940-4ABF-9DEA-131246C9AE85}" type="slidenum">
              <a:rPr lang="en-IN" smtClean="0"/>
              <a:t>‹#›</a:t>
            </a:fld>
            <a:endParaRPr lang="en-IN"/>
          </a:p>
        </p:txBody>
      </p:sp>
    </p:spTree>
    <p:extLst>
      <p:ext uri="{BB962C8B-B14F-4D97-AF65-F5344CB8AC3E}">
        <p14:creationId xmlns:p14="http://schemas.microsoft.com/office/powerpoint/2010/main" val="182692625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Vertical Text" type="vertTx">
  <p:cSld name="Title and Vertical Text">
    <p:spTree>
      <p:nvGrpSpPr>
        <p:cNvPr id="1" name="Shape 72"/>
        <p:cNvGrpSpPr/>
        <p:nvPr/>
      </p:nvGrpSpPr>
      <p:grpSpPr>
        <a:xfrm>
          <a:off x="0" y="0"/>
          <a:ext cx="0" cy="0"/>
          <a:chOff x="0" y="0"/>
          <a:chExt cx="0" cy="0"/>
        </a:xfrm>
      </p:grpSpPr>
      <p:sp>
        <p:nvSpPr>
          <p:cNvPr id="73" name="Google Shape;73;p40"/>
          <p:cNvSpPr txBox="1">
            <a:spLocks noGrp="1"/>
          </p:cNvSpPr>
          <p:nvPr>
            <p:ph type="title"/>
          </p:nvPr>
        </p:nvSpPr>
        <p:spPr>
          <a:xfrm>
            <a:off x="838200" y="365127"/>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40"/>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189" lvl="0" indent="-342891" algn="l">
              <a:lnSpc>
                <a:spcPct val="90000"/>
              </a:lnSpc>
              <a:spcBef>
                <a:spcPts val="1000"/>
              </a:spcBef>
              <a:spcAft>
                <a:spcPts val="0"/>
              </a:spcAft>
              <a:buClr>
                <a:schemeClr val="dk1"/>
              </a:buClr>
              <a:buSzPts val="1800"/>
              <a:buChar char="•"/>
              <a:defRPr/>
            </a:lvl1pPr>
            <a:lvl2pPr marL="914377" lvl="1" indent="-342891" algn="l">
              <a:lnSpc>
                <a:spcPct val="90000"/>
              </a:lnSpc>
              <a:spcBef>
                <a:spcPts val="500"/>
              </a:spcBef>
              <a:spcAft>
                <a:spcPts val="0"/>
              </a:spcAft>
              <a:buClr>
                <a:schemeClr val="dk1"/>
              </a:buClr>
              <a:buSzPts val="1800"/>
              <a:buChar char="•"/>
              <a:defRPr/>
            </a:lvl2pPr>
            <a:lvl3pPr marL="1371566" lvl="2" indent="-342891" algn="l">
              <a:lnSpc>
                <a:spcPct val="90000"/>
              </a:lnSpc>
              <a:spcBef>
                <a:spcPts val="500"/>
              </a:spcBef>
              <a:spcAft>
                <a:spcPts val="0"/>
              </a:spcAft>
              <a:buClr>
                <a:schemeClr val="dk1"/>
              </a:buClr>
              <a:buSzPts val="1800"/>
              <a:buChar char="•"/>
              <a:defRPr/>
            </a:lvl3pPr>
            <a:lvl4pPr marL="1828754" lvl="3" indent="-342891" algn="l">
              <a:lnSpc>
                <a:spcPct val="90000"/>
              </a:lnSpc>
              <a:spcBef>
                <a:spcPts val="500"/>
              </a:spcBef>
              <a:spcAft>
                <a:spcPts val="0"/>
              </a:spcAft>
              <a:buClr>
                <a:schemeClr val="dk1"/>
              </a:buClr>
              <a:buSzPts val="1800"/>
              <a:buChar char="•"/>
              <a:defRPr/>
            </a:lvl4pPr>
            <a:lvl5pPr marL="2285943" lvl="4" indent="-342891" algn="l">
              <a:lnSpc>
                <a:spcPct val="90000"/>
              </a:lnSpc>
              <a:spcBef>
                <a:spcPts val="500"/>
              </a:spcBef>
              <a:spcAft>
                <a:spcPts val="0"/>
              </a:spcAft>
              <a:buClr>
                <a:schemeClr val="dk1"/>
              </a:buClr>
              <a:buSzPts val="1800"/>
              <a:buChar char="•"/>
              <a:defRPr/>
            </a:lvl5pPr>
            <a:lvl6pPr marL="2743131" lvl="5" indent="-342891" algn="l">
              <a:lnSpc>
                <a:spcPct val="90000"/>
              </a:lnSpc>
              <a:spcBef>
                <a:spcPts val="500"/>
              </a:spcBef>
              <a:spcAft>
                <a:spcPts val="0"/>
              </a:spcAft>
              <a:buClr>
                <a:schemeClr val="dk1"/>
              </a:buClr>
              <a:buSzPts val="1800"/>
              <a:buChar char="•"/>
              <a:defRPr/>
            </a:lvl6pPr>
            <a:lvl7pPr marL="3200320" lvl="6" indent="-342891" algn="l">
              <a:lnSpc>
                <a:spcPct val="90000"/>
              </a:lnSpc>
              <a:spcBef>
                <a:spcPts val="500"/>
              </a:spcBef>
              <a:spcAft>
                <a:spcPts val="0"/>
              </a:spcAft>
              <a:buClr>
                <a:schemeClr val="dk1"/>
              </a:buClr>
              <a:buSzPts val="1800"/>
              <a:buChar char="•"/>
              <a:defRPr/>
            </a:lvl7pPr>
            <a:lvl8pPr marL="3657509" lvl="7" indent="-342891" algn="l">
              <a:lnSpc>
                <a:spcPct val="90000"/>
              </a:lnSpc>
              <a:spcBef>
                <a:spcPts val="500"/>
              </a:spcBef>
              <a:spcAft>
                <a:spcPts val="0"/>
              </a:spcAft>
              <a:buClr>
                <a:schemeClr val="dk1"/>
              </a:buClr>
              <a:buSzPts val="1800"/>
              <a:buChar char="•"/>
              <a:defRPr/>
            </a:lvl8pPr>
            <a:lvl9pPr marL="4114697" lvl="8" indent="-342891" algn="l">
              <a:lnSpc>
                <a:spcPct val="90000"/>
              </a:lnSpc>
              <a:spcBef>
                <a:spcPts val="500"/>
              </a:spcBef>
              <a:spcAft>
                <a:spcPts val="0"/>
              </a:spcAft>
              <a:buClr>
                <a:schemeClr val="dk1"/>
              </a:buClr>
              <a:buSzPts val="1800"/>
              <a:buChar char="•"/>
              <a:defRPr/>
            </a:lvl9pPr>
          </a:lstStyle>
          <a:p>
            <a:endParaRPr/>
          </a:p>
        </p:txBody>
      </p:sp>
      <p:sp>
        <p:nvSpPr>
          <p:cNvPr id="75" name="Google Shape;75;p40"/>
          <p:cNvSpPr txBox="1">
            <a:spLocks noGrp="1"/>
          </p:cNvSpPr>
          <p:nvPr>
            <p:ph type="dt" idx="10"/>
          </p:nvPr>
        </p:nvSpPr>
        <p:spPr>
          <a:xfrm>
            <a:off x="838200" y="6356352"/>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40"/>
          <p:cNvSpPr txBox="1">
            <a:spLocks noGrp="1"/>
          </p:cNvSpPr>
          <p:nvPr>
            <p:ph type="ftr" idx="11"/>
          </p:nvPr>
        </p:nvSpPr>
        <p:spPr>
          <a:xfrm>
            <a:off x="4038600" y="6356352"/>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40"/>
          <p:cNvSpPr txBox="1">
            <a:spLocks noGrp="1"/>
          </p:cNvSpPr>
          <p:nvPr>
            <p:ph type="sldNum" idx="12"/>
          </p:nvPr>
        </p:nvSpPr>
        <p:spPr>
          <a:xfrm>
            <a:off x="8610600" y="6356352"/>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233297381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 Title and Text">
    <p:spTree>
      <p:nvGrpSpPr>
        <p:cNvPr id="1" name="Shape 78"/>
        <p:cNvGrpSpPr/>
        <p:nvPr/>
      </p:nvGrpSpPr>
      <p:grpSpPr>
        <a:xfrm>
          <a:off x="0" y="0"/>
          <a:ext cx="0" cy="0"/>
          <a:chOff x="0" y="0"/>
          <a:chExt cx="0" cy="0"/>
        </a:xfrm>
      </p:grpSpPr>
      <p:sp>
        <p:nvSpPr>
          <p:cNvPr id="79" name="Google Shape;79;p41"/>
          <p:cNvSpPr txBox="1">
            <a:spLocks noGrp="1"/>
          </p:cNvSpPr>
          <p:nvPr>
            <p:ph type="title"/>
          </p:nvPr>
        </p:nvSpPr>
        <p:spPr>
          <a:xfrm rot="5400000">
            <a:off x="7133432" y="1956595"/>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41"/>
          <p:cNvSpPr txBox="1">
            <a:spLocks noGrp="1"/>
          </p:cNvSpPr>
          <p:nvPr>
            <p:ph type="body" idx="1"/>
          </p:nvPr>
        </p:nvSpPr>
        <p:spPr>
          <a:xfrm rot="5400000">
            <a:off x="1799432" y="-596105"/>
            <a:ext cx="5811838" cy="7734300"/>
          </a:xfrm>
          <a:prstGeom prst="rect">
            <a:avLst/>
          </a:prstGeom>
          <a:noFill/>
          <a:ln>
            <a:noFill/>
          </a:ln>
        </p:spPr>
        <p:txBody>
          <a:bodyPr spcFirstLastPara="1" wrap="square" lIns="91425" tIns="45700" rIns="91425" bIns="45700" anchor="t" anchorCtr="0">
            <a:normAutofit/>
          </a:bodyPr>
          <a:lstStyle>
            <a:lvl1pPr marL="457189" lvl="0" indent="-342891" algn="l">
              <a:lnSpc>
                <a:spcPct val="90000"/>
              </a:lnSpc>
              <a:spcBef>
                <a:spcPts val="1000"/>
              </a:spcBef>
              <a:spcAft>
                <a:spcPts val="0"/>
              </a:spcAft>
              <a:buClr>
                <a:schemeClr val="dk1"/>
              </a:buClr>
              <a:buSzPts val="1800"/>
              <a:buChar char="•"/>
              <a:defRPr/>
            </a:lvl1pPr>
            <a:lvl2pPr marL="914377" lvl="1" indent="-342891" algn="l">
              <a:lnSpc>
                <a:spcPct val="90000"/>
              </a:lnSpc>
              <a:spcBef>
                <a:spcPts val="500"/>
              </a:spcBef>
              <a:spcAft>
                <a:spcPts val="0"/>
              </a:spcAft>
              <a:buClr>
                <a:schemeClr val="dk1"/>
              </a:buClr>
              <a:buSzPts val="1800"/>
              <a:buChar char="•"/>
              <a:defRPr/>
            </a:lvl2pPr>
            <a:lvl3pPr marL="1371566" lvl="2" indent="-342891" algn="l">
              <a:lnSpc>
                <a:spcPct val="90000"/>
              </a:lnSpc>
              <a:spcBef>
                <a:spcPts val="500"/>
              </a:spcBef>
              <a:spcAft>
                <a:spcPts val="0"/>
              </a:spcAft>
              <a:buClr>
                <a:schemeClr val="dk1"/>
              </a:buClr>
              <a:buSzPts val="1800"/>
              <a:buChar char="•"/>
              <a:defRPr/>
            </a:lvl3pPr>
            <a:lvl4pPr marL="1828754" lvl="3" indent="-342891" algn="l">
              <a:lnSpc>
                <a:spcPct val="90000"/>
              </a:lnSpc>
              <a:spcBef>
                <a:spcPts val="500"/>
              </a:spcBef>
              <a:spcAft>
                <a:spcPts val="0"/>
              </a:spcAft>
              <a:buClr>
                <a:schemeClr val="dk1"/>
              </a:buClr>
              <a:buSzPts val="1800"/>
              <a:buChar char="•"/>
              <a:defRPr/>
            </a:lvl4pPr>
            <a:lvl5pPr marL="2285943" lvl="4" indent="-342891" algn="l">
              <a:lnSpc>
                <a:spcPct val="90000"/>
              </a:lnSpc>
              <a:spcBef>
                <a:spcPts val="500"/>
              </a:spcBef>
              <a:spcAft>
                <a:spcPts val="0"/>
              </a:spcAft>
              <a:buClr>
                <a:schemeClr val="dk1"/>
              </a:buClr>
              <a:buSzPts val="1800"/>
              <a:buChar char="•"/>
              <a:defRPr/>
            </a:lvl5pPr>
            <a:lvl6pPr marL="2743131" lvl="5" indent="-342891" algn="l">
              <a:lnSpc>
                <a:spcPct val="90000"/>
              </a:lnSpc>
              <a:spcBef>
                <a:spcPts val="500"/>
              </a:spcBef>
              <a:spcAft>
                <a:spcPts val="0"/>
              </a:spcAft>
              <a:buClr>
                <a:schemeClr val="dk1"/>
              </a:buClr>
              <a:buSzPts val="1800"/>
              <a:buChar char="•"/>
              <a:defRPr/>
            </a:lvl6pPr>
            <a:lvl7pPr marL="3200320" lvl="6" indent="-342891" algn="l">
              <a:lnSpc>
                <a:spcPct val="90000"/>
              </a:lnSpc>
              <a:spcBef>
                <a:spcPts val="500"/>
              </a:spcBef>
              <a:spcAft>
                <a:spcPts val="0"/>
              </a:spcAft>
              <a:buClr>
                <a:schemeClr val="dk1"/>
              </a:buClr>
              <a:buSzPts val="1800"/>
              <a:buChar char="•"/>
              <a:defRPr/>
            </a:lvl7pPr>
            <a:lvl8pPr marL="3657509" lvl="7" indent="-342891" algn="l">
              <a:lnSpc>
                <a:spcPct val="90000"/>
              </a:lnSpc>
              <a:spcBef>
                <a:spcPts val="500"/>
              </a:spcBef>
              <a:spcAft>
                <a:spcPts val="0"/>
              </a:spcAft>
              <a:buClr>
                <a:schemeClr val="dk1"/>
              </a:buClr>
              <a:buSzPts val="1800"/>
              <a:buChar char="•"/>
              <a:defRPr/>
            </a:lvl8pPr>
            <a:lvl9pPr marL="4114697" lvl="8" indent="-342891" algn="l">
              <a:lnSpc>
                <a:spcPct val="90000"/>
              </a:lnSpc>
              <a:spcBef>
                <a:spcPts val="500"/>
              </a:spcBef>
              <a:spcAft>
                <a:spcPts val="0"/>
              </a:spcAft>
              <a:buClr>
                <a:schemeClr val="dk1"/>
              </a:buClr>
              <a:buSzPts val="1800"/>
              <a:buChar char="•"/>
              <a:defRPr/>
            </a:lvl9pPr>
          </a:lstStyle>
          <a:p>
            <a:endParaRPr/>
          </a:p>
        </p:txBody>
      </p:sp>
      <p:sp>
        <p:nvSpPr>
          <p:cNvPr id="81" name="Google Shape;81;p41"/>
          <p:cNvSpPr txBox="1">
            <a:spLocks noGrp="1"/>
          </p:cNvSpPr>
          <p:nvPr>
            <p:ph type="dt" idx="10"/>
          </p:nvPr>
        </p:nvSpPr>
        <p:spPr>
          <a:xfrm>
            <a:off x="838200" y="6356352"/>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41"/>
          <p:cNvSpPr txBox="1">
            <a:spLocks noGrp="1"/>
          </p:cNvSpPr>
          <p:nvPr>
            <p:ph type="ftr" idx="11"/>
          </p:nvPr>
        </p:nvSpPr>
        <p:spPr>
          <a:xfrm>
            <a:off x="4038600" y="6356352"/>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41"/>
          <p:cNvSpPr txBox="1">
            <a:spLocks noGrp="1"/>
          </p:cNvSpPr>
          <p:nvPr>
            <p:ph type="sldNum" idx="12"/>
          </p:nvPr>
        </p:nvSpPr>
        <p:spPr>
          <a:xfrm>
            <a:off x="8610600" y="6356352"/>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120911040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122363"/>
            <a:ext cx="103632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CED3E41-E2DE-48B7-AD25-2C05D8372D60}" type="datetime4">
              <a:rPr lang="en-US" smtClean="0"/>
              <a:pPr/>
              <a:t>January 8, 2023</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739C4FB-7D33-419B-8833-D1372BFD11C8}" type="slidenum">
              <a:rPr lang="en-US" smtClean="0"/>
              <a:t>‹#›</a:t>
            </a:fld>
            <a:endParaRPr lang="en-US"/>
          </a:p>
        </p:txBody>
      </p:sp>
    </p:spTree>
    <p:extLst>
      <p:ext uri="{BB962C8B-B14F-4D97-AF65-F5344CB8AC3E}">
        <p14:creationId xmlns:p14="http://schemas.microsoft.com/office/powerpoint/2010/main" val="4013785078"/>
      </p:ext>
    </p:extLst>
  </p:cSld>
  <p:clrMapOvr>
    <a:masterClrMapping/>
  </p:clrMapOvr>
  <p:extLst>
    <p:ext uri="{DCECCB84-F9BA-43D5-87BE-67443E8EF086}">
      <p15:sldGuideLst xmlns:p15="http://schemas.microsoft.com/office/powerpoint/2012/main"/>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9A13538-6727-E34D-AF87-C8A5A06F92D2}" type="datetimeFigureOut">
              <a:rPr lang="en-US" smtClean="0"/>
              <a:t>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854F61-4EB2-064B-9FEB-93EFAD73A181}" type="slidenum">
              <a:rPr lang="en-US" smtClean="0"/>
              <a:t>‹#›</a:t>
            </a:fld>
            <a:endParaRPr lang="en-US"/>
          </a:p>
        </p:txBody>
      </p:sp>
    </p:spTree>
    <p:extLst>
      <p:ext uri="{BB962C8B-B14F-4D97-AF65-F5344CB8AC3E}">
        <p14:creationId xmlns:p14="http://schemas.microsoft.com/office/powerpoint/2010/main" val="130635947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1" y="4589465"/>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F78D1B-BB73-41B2-8202-C6678B761557}" type="datetime4">
              <a:rPr lang="en-US" smtClean="0"/>
              <a:pPr/>
              <a:t>January 8, 2023</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744759D-0EFF-4FB2-9CCE-04E00944F0FE}" type="slidenum">
              <a:rPr lang="en-US" smtClean="0"/>
              <a:pPr/>
              <a:t>‹#›</a:t>
            </a:fld>
            <a:endParaRPr lang="en-US"/>
          </a:p>
        </p:txBody>
      </p:sp>
    </p:spTree>
    <p:extLst>
      <p:ext uri="{BB962C8B-B14F-4D97-AF65-F5344CB8AC3E}">
        <p14:creationId xmlns:p14="http://schemas.microsoft.com/office/powerpoint/2010/main" val="3796002436"/>
      </p:ext>
    </p:extLst>
  </p:cSld>
  <p:clrMapOvr>
    <a:masterClrMapping/>
  </p:clrMapOvr>
  <p:extLst>
    <p:ext uri="{DCECCB84-F9BA-43D5-87BE-67443E8EF086}">
      <p15:sldGuideLst xmlns:p15="http://schemas.microsoft.com/office/powerpoint/2012/main"/>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9A13538-6727-E34D-AF87-C8A5A06F92D2}" type="datetimeFigureOut">
              <a:rPr lang="en-US" smtClean="0"/>
              <a:t>1/8/2023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3854F61-4EB2-064B-9FEB-93EFAD73A181}" type="slidenum">
              <a:rPr lang="en-US" smtClean="0"/>
              <a:t>‹#›</a:t>
            </a:fld>
            <a:endParaRPr lang="en-US"/>
          </a:p>
        </p:txBody>
      </p:sp>
    </p:spTree>
    <p:extLst>
      <p:ext uri="{BB962C8B-B14F-4D97-AF65-F5344CB8AC3E}">
        <p14:creationId xmlns:p14="http://schemas.microsoft.com/office/powerpoint/2010/main" val="27915545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1"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9A13538-6727-E34D-AF87-C8A5A06F92D2}" type="datetimeFigureOut">
              <a:rPr lang="en-US" smtClean="0"/>
              <a:t>1/8/2023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3854F61-4EB2-064B-9FEB-93EFAD73A181}" type="slidenum">
              <a:rPr lang="en-US" smtClean="0"/>
              <a:t>‹#›</a:t>
            </a:fld>
            <a:endParaRPr lang="en-US"/>
          </a:p>
        </p:txBody>
      </p:sp>
    </p:spTree>
    <p:extLst>
      <p:ext uri="{BB962C8B-B14F-4D97-AF65-F5344CB8AC3E}">
        <p14:creationId xmlns:p14="http://schemas.microsoft.com/office/powerpoint/2010/main" val="175696062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9A13538-6727-E34D-AF87-C8A5A06F92D2}" type="datetimeFigureOut">
              <a:rPr lang="en-US" smtClean="0"/>
              <a:t>1/8/2023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3854F61-4EB2-064B-9FEB-93EFAD73A181}" type="slidenum">
              <a:rPr lang="en-US" smtClean="0"/>
              <a:t>‹#›</a:t>
            </a:fld>
            <a:endParaRPr lang="en-US"/>
          </a:p>
        </p:txBody>
      </p:sp>
    </p:spTree>
    <p:extLst>
      <p:ext uri="{BB962C8B-B14F-4D97-AF65-F5344CB8AC3E}">
        <p14:creationId xmlns:p14="http://schemas.microsoft.com/office/powerpoint/2010/main" val="169906166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9A13538-6727-E34D-AF87-C8A5A06F92D2}" type="datetimeFigureOut">
              <a:rPr lang="en-US" smtClean="0"/>
              <a:t>1/8/2023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3854F61-4EB2-064B-9FEB-93EFAD73A181}" type="slidenum">
              <a:rPr lang="en-US" smtClean="0"/>
              <a:t>‹#›</a:t>
            </a:fld>
            <a:endParaRPr lang="en-US"/>
          </a:p>
        </p:txBody>
      </p:sp>
    </p:spTree>
    <p:extLst>
      <p:ext uri="{BB962C8B-B14F-4D97-AF65-F5344CB8AC3E}">
        <p14:creationId xmlns:p14="http://schemas.microsoft.com/office/powerpoint/2010/main" val="420429688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9A13538-6727-E34D-AF87-C8A5A06F92D2}" type="datetimeFigureOut">
              <a:rPr lang="en-US" smtClean="0"/>
              <a:t>1/8/2023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754ED01-E2A0-4C1E-8E21-014B99041579}" type="slidenum">
              <a:rPr lang="en-US" smtClean="0"/>
              <a:pPr/>
              <a:t>‹#›</a:t>
            </a:fld>
            <a:endParaRPr lang="en-US" dirty="0"/>
          </a:p>
        </p:txBody>
      </p:sp>
    </p:spTree>
    <p:extLst>
      <p:ext uri="{BB962C8B-B14F-4D97-AF65-F5344CB8AC3E}">
        <p14:creationId xmlns:p14="http://schemas.microsoft.com/office/powerpoint/2010/main" val="18025213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1" y="4589465"/>
            <a:ext cx="10515600" cy="1500187"/>
          </a:xfrm>
        </p:spPr>
        <p:txBody>
          <a:bodyPr/>
          <a:lstStyle>
            <a:lvl1pPr marL="0" indent="0">
              <a:buNone/>
              <a:defRPr sz="2400">
                <a:solidFill>
                  <a:schemeClr val="tx1">
                    <a:tint val="75000"/>
                  </a:schemeClr>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4B3DA7C-0C66-43B9-B4D3-BAD3F1772EF1}" type="datetimeFigureOut">
              <a:rPr lang="en-IN" smtClean="0"/>
              <a:t>08-01-2023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41FC2FF-D940-4ABF-9DEA-131246C9AE85}" type="slidenum">
              <a:rPr lang="en-IN" smtClean="0"/>
              <a:t>‹#›</a:t>
            </a:fld>
            <a:endParaRPr lang="en-IN"/>
          </a:p>
        </p:txBody>
      </p:sp>
    </p:spTree>
    <p:extLst>
      <p:ext uri="{BB962C8B-B14F-4D97-AF65-F5344CB8AC3E}">
        <p14:creationId xmlns:p14="http://schemas.microsoft.com/office/powerpoint/2010/main" val="198859709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7"/>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9A13538-6727-E34D-AF87-C8A5A06F92D2}" type="datetimeFigureOut">
              <a:rPr lang="en-US" smtClean="0"/>
              <a:t>1/8/2023</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3854F61-4EB2-064B-9FEB-93EFAD73A181}" type="slidenum">
              <a:rPr lang="en-US" smtClean="0"/>
              <a:t>‹#›</a:t>
            </a:fld>
            <a:endParaRPr lang="en-US"/>
          </a:p>
        </p:txBody>
      </p:sp>
    </p:spTree>
    <p:extLst>
      <p:ext uri="{BB962C8B-B14F-4D97-AF65-F5344CB8AC3E}">
        <p14:creationId xmlns:p14="http://schemas.microsoft.com/office/powerpoint/2010/main" val="284777098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9A13538-6727-E34D-AF87-C8A5A06F92D2}" type="datetimeFigureOut">
              <a:rPr lang="en-US" smtClean="0"/>
              <a:t>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854F61-4EB2-064B-9FEB-93EFAD73A181}" type="slidenum">
              <a:rPr lang="en-US" smtClean="0"/>
              <a:t>‹#›</a:t>
            </a:fld>
            <a:endParaRPr lang="en-US"/>
          </a:p>
        </p:txBody>
      </p:sp>
    </p:spTree>
    <p:extLst>
      <p:ext uri="{BB962C8B-B14F-4D97-AF65-F5344CB8AC3E}">
        <p14:creationId xmlns:p14="http://schemas.microsoft.com/office/powerpoint/2010/main" val="97966499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9A13538-6727-E34D-AF87-C8A5A06F92D2}" type="datetimeFigureOut">
              <a:rPr lang="en-US" smtClean="0"/>
              <a:t>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854F61-4EB2-064B-9FEB-93EFAD73A181}" type="slidenum">
              <a:rPr lang="en-US" smtClean="0"/>
              <a:t>‹#›</a:t>
            </a:fld>
            <a:endParaRPr lang="en-US"/>
          </a:p>
        </p:txBody>
      </p:sp>
    </p:spTree>
    <p:extLst>
      <p:ext uri="{BB962C8B-B14F-4D97-AF65-F5344CB8AC3E}">
        <p14:creationId xmlns:p14="http://schemas.microsoft.com/office/powerpoint/2010/main" val="2842274870"/>
      </p:ext>
    </p:extLst>
  </p:cSld>
  <p:clrMapOvr>
    <a:masterClrMapping/>
  </p:clrMapOvr>
  <p:extLst>
    <p:ext uri="{DCECCB84-F9BA-43D5-87BE-67443E8EF086}">
      <p15:sldGuideLst xmlns:p15="http://schemas.microsoft.com/office/powerpoint/2012/main"/>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2F55539-327D-43E4-8C28-B92B367932AD}" type="datetimeFigureOut">
              <a:rPr lang="en-IN" smtClean="0"/>
              <a:t>08-01-2023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A2C3AF1-E00E-40DB-8DA6-8A4FB582E1A0}" type="slidenum">
              <a:rPr lang="en-IN" smtClean="0"/>
              <a:t>‹#›</a:t>
            </a:fld>
            <a:endParaRPr lang="en-IN"/>
          </a:p>
        </p:txBody>
      </p:sp>
    </p:spTree>
    <p:extLst>
      <p:ext uri="{BB962C8B-B14F-4D97-AF65-F5344CB8AC3E}">
        <p14:creationId xmlns:p14="http://schemas.microsoft.com/office/powerpoint/2010/main" val="307395114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2F55539-327D-43E4-8C28-B92B367932AD}" type="datetimeFigureOut">
              <a:rPr lang="en-IN" smtClean="0"/>
              <a:t>08-01-2023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A2C3AF1-E00E-40DB-8DA6-8A4FB582E1A0}" type="slidenum">
              <a:rPr lang="en-IN" smtClean="0"/>
              <a:t>‹#›</a:t>
            </a:fld>
            <a:endParaRPr lang="en-IN"/>
          </a:p>
        </p:txBody>
      </p:sp>
    </p:spTree>
    <p:extLst>
      <p:ext uri="{BB962C8B-B14F-4D97-AF65-F5344CB8AC3E}">
        <p14:creationId xmlns:p14="http://schemas.microsoft.com/office/powerpoint/2010/main" val="382550969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2F55539-327D-43E4-8C28-B92B367932AD}" type="datetimeFigureOut">
              <a:rPr lang="en-IN" smtClean="0"/>
              <a:t>08-01-2023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A2C3AF1-E00E-40DB-8DA6-8A4FB582E1A0}" type="slidenum">
              <a:rPr lang="en-IN" smtClean="0"/>
              <a:t>‹#›</a:t>
            </a:fld>
            <a:endParaRPr lang="en-IN"/>
          </a:p>
        </p:txBody>
      </p:sp>
    </p:spTree>
    <p:extLst>
      <p:ext uri="{BB962C8B-B14F-4D97-AF65-F5344CB8AC3E}">
        <p14:creationId xmlns:p14="http://schemas.microsoft.com/office/powerpoint/2010/main" val="96734473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2F55539-327D-43E4-8C28-B92B367932AD}" type="datetimeFigureOut">
              <a:rPr lang="en-IN" smtClean="0"/>
              <a:t>08-01-2023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A2C3AF1-E00E-40DB-8DA6-8A4FB582E1A0}" type="slidenum">
              <a:rPr lang="en-IN" smtClean="0"/>
              <a:t>‹#›</a:t>
            </a:fld>
            <a:endParaRPr lang="en-IN"/>
          </a:p>
        </p:txBody>
      </p:sp>
    </p:spTree>
    <p:extLst>
      <p:ext uri="{BB962C8B-B14F-4D97-AF65-F5344CB8AC3E}">
        <p14:creationId xmlns:p14="http://schemas.microsoft.com/office/powerpoint/2010/main" val="220998330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2F55539-327D-43E4-8C28-B92B367932AD}" type="datetimeFigureOut">
              <a:rPr lang="en-IN" smtClean="0"/>
              <a:t>08-01-2023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9A2C3AF1-E00E-40DB-8DA6-8A4FB582E1A0}" type="slidenum">
              <a:rPr lang="en-IN" smtClean="0"/>
              <a:t>‹#›</a:t>
            </a:fld>
            <a:endParaRPr lang="en-IN"/>
          </a:p>
        </p:txBody>
      </p:sp>
    </p:spTree>
    <p:extLst>
      <p:ext uri="{BB962C8B-B14F-4D97-AF65-F5344CB8AC3E}">
        <p14:creationId xmlns:p14="http://schemas.microsoft.com/office/powerpoint/2010/main" val="427907940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2F55539-327D-43E4-8C28-B92B367932AD}" type="datetimeFigureOut">
              <a:rPr lang="en-IN" smtClean="0"/>
              <a:t>08-01-2023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9A2C3AF1-E00E-40DB-8DA6-8A4FB582E1A0}" type="slidenum">
              <a:rPr lang="en-IN" smtClean="0"/>
              <a:t>‹#›</a:t>
            </a:fld>
            <a:endParaRPr lang="en-IN"/>
          </a:p>
        </p:txBody>
      </p:sp>
    </p:spTree>
    <p:extLst>
      <p:ext uri="{BB962C8B-B14F-4D97-AF65-F5344CB8AC3E}">
        <p14:creationId xmlns:p14="http://schemas.microsoft.com/office/powerpoint/2010/main" val="8514030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2F55539-327D-43E4-8C28-B92B367932AD}" type="datetimeFigureOut">
              <a:rPr lang="en-IN" smtClean="0"/>
              <a:t>08-01-2023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9A2C3AF1-E00E-40DB-8DA6-8A4FB582E1A0}" type="slidenum">
              <a:rPr lang="en-IN" smtClean="0"/>
              <a:t>‹#›</a:t>
            </a:fld>
            <a:endParaRPr lang="en-IN"/>
          </a:p>
        </p:txBody>
      </p:sp>
    </p:spTree>
    <p:extLst>
      <p:ext uri="{BB962C8B-B14F-4D97-AF65-F5344CB8AC3E}">
        <p14:creationId xmlns:p14="http://schemas.microsoft.com/office/powerpoint/2010/main" val="37647096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4B3DA7C-0C66-43B9-B4D3-BAD3F1772EF1}" type="datetimeFigureOut">
              <a:rPr lang="en-IN" smtClean="0"/>
              <a:t>08-01-2023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41FC2FF-D940-4ABF-9DEA-131246C9AE85}" type="slidenum">
              <a:rPr lang="en-IN" smtClean="0"/>
              <a:t>‹#›</a:t>
            </a:fld>
            <a:endParaRPr lang="en-IN"/>
          </a:p>
        </p:txBody>
      </p:sp>
    </p:spTree>
    <p:extLst>
      <p:ext uri="{BB962C8B-B14F-4D97-AF65-F5344CB8AC3E}">
        <p14:creationId xmlns:p14="http://schemas.microsoft.com/office/powerpoint/2010/main" val="330624292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2F55539-327D-43E4-8C28-B92B367932AD}" type="datetimeFigureOut">
              <a:rPr lang="en-IN" smtClean="0"/>
              <a:t>08-01-2023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A2C3AF1-E00E-40DB-8DA6-8A4FB582E1A0}" type="slidenum">
              <a:rPr lang="en-IN" smtClean="0"/>
              <a:t>‹#›</a:t>
            </a:fld>
            <a:endParaRPr lang="en-IN"/>
          </a:p>
        </p:txBody>
      </p:sp>
    </p:spTree>
    <p:extLst>
      <p:ext uri="{BB962C8B-B14F-4D97-AF65-F5344CB8AC3E}">
        <p14:creationId xmlns:p14="http://schemas.microsoft.com/office/powerpoint/2010/main" val="3553370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2F55539-327D-43E4-8C28-B92B367932AD}" type="datetimeFigureOut">
              <a:rPr lang="en-IN" smtClean="0"/>
              <a:t>08-01-2023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A2C3AF1-E00E-40DB-8DA6-8A4FB582E1A0}" type="slidenum">
              <a:rPr lang="en-IN" smtClean="0"/>
              <a:t>‹#›</a:t>
            </a:fld>
            <a:endParaRPr lang="en-IN"/>
          </a:p>
        </p:txBody>
      </p:sp>
    </p:spTree>
    <p:extLst>
      <p:ext uri="{BB962C8B-B14F-4D97-AF65-F5344CB8AC3E}">
        <p14:creationId xmlns:p14="http://schemas.microsoft.com/office/powerpoint/2010/main" val="290047336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2F55539-327D-43E4-8C28-B92B367932AD}" type="datetimeFigureOut">
              <a:rPr lang="en-IN" smtClean="0"/>
              <a:t>08-01-2023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A2C3AF1-E00E-40DB-8DA6-8A4FB582E1A0}" type="slidenum">
              <a:rPr lang="en-IN" smtClean="0"/>
              <a:t>‹#›</a:t>
            </a:fld>
            <a:endParaRPr lang="en-IN"/>
          </a:p>
        </p:txBody>
      </p:sp>
    </p:spTree>
    <p:extLst>
      <p:ext uri="{BB962C8B-B14F-4D97-AF65-F5344CB8AC3E}">
        <p14:creationId xmlns:p14="http://schemas.microsoft.com/office/powerpoint/2010/main" val="368201959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2F55539-327D-43E4-8C28-B92B367932AD}" type="datetimeFigureOut">
              <a:rPr lang="en-IN" smtClean="0"/>
              <a:t>08-01-2023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A2C3AF1-E00E-40DB-8DA6-8A4FB582E1A0}" type="slidenum">
              <a:rPr lang="en-IN" smtClean="0"/>
              <a:t>‹#›</a:t>
            </a:fld>
            <a:endParaRPr lang="en-IN"/>
          </a:p>
        </p:txBody>
      </p:sp>
    </p:spTree>
    <p:extLst>
      <p:ext uri="{BB962C8B-B14F-4D97-AF65-F5344CB8AC3E}">
        <p14:creationId xmlns:p14="http://schemas.microsoft.com/office/powerpoint/2010/main" val="336343193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10"/>
        <p:cNvGrpSpPr/>
        <p:nvPr/>
      </p:nvGrpSpPr>
      <p:grpSpPr>
        <a:xfrm>
          <a:off x="0" y="0"/>
          <a:ext cx="0" cy="0"/>
          <a:chOff x="0" y="0"/>
          <a:chExt cx="0" cy="0"/>
        </a:xfrm>
      </p:grpSpPr>
      <p:grpSp>
        <p:nvGrpSpPr>
          <p:cNvPr id="11" name="Google Shape;11;p13"/>
          <p:cNvGrpSpPr/>
          <p:nvPr/>
        </p:nvGrpSpPr>
        <p:grpSpPr>
          <a:xfrm>
            <a:off x="0" y="508001"/>
            <a:ext cx="1383800" cy="1355051"/>
            <a:chOff x="0" y="381001"/>
            <a:chExt cx="1037850" cy="1016288"/>
          </a:xfrm>
        </p:grpSpPr>
        <p:sp>
          <p:nvSpPr>
            <p:cNvPr id="12" name="Google Shape;12;p13"/>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3" name="Google Shape;13;p13"/>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grpSp>
      <p:sp>
        <p:nvSpPr>
          <p:cNvPr id="14" name="Google Shape;14;p13"/>
          <p:cNvSpPr txBox="1">
            <a:spLocks noGrp="1"/>
          </p:cNvSpPr>
          <p:nvPr>
            <p:ph type="title"/>
          </p:nvPr>
        </p:nvSpPr>
        <p:spPr>
          <a:xfrm>
            <a:off x="1730000" y="525000"/>
            <a:ext cx="5065200" cy="19908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400"/>
              <a:buNone/>
              <a:defRPr sz="3200"/>
            </a:lvl1pPr>
            <a:lvl2pPr lvl="1" algn="l">
              <a:lnSpc>
                <a:spcPct val="100000"/>
              </a:lnSpc>
              <a:spcBef>
                <a:spcPts val="0"/>
              </a:spcBef>
              <a:spcAft>
                <a:spcPts val="0"/>
              </a:spcAft>
              <a:buSzPts val="2400"/>
              <a:buNone/>
              <a:defRPr sz="3200"/>
            </a:lvl2pPr>
            <a:lvl3pPr lvl="2" algn="l">
              <a:lnSpc>
                <a:spcPct val="100000"/>
              </a:lnSpc>
              <a:spcBef>
                <a:spcPts val="0"/>
              </a:spcBef>
              <a:spcAft>
                <a:spcPts val="0"/>
              </a:spcAft>
              <a:buSzPts val="2400"/>
              <a:buNone/>
              <a:defRPr sz="3200"/>
            </a:lvl3pPr>
            <a:lvl4pPr lvl="3" algn="l">
              <a:lnSpc>
                <a:spcPct val="100000"/>
              </a:lnSpc>
              <a:spcBef>
                <a:spcPts val="0"/>
              </a:spcBef>
              <a:spcAft>
                <a:spcPts val="0"/>
              </a:spcAft>
              <a:buSzPts val="2400"/>
              <a:buNone/>
              <a:defRPr sz="3200"/>
            </a:lvl4pPr>
            <a:lvl5pPr lvl="4" algn="l">
              <a:lnSpc>
                <a:spcPct val="100000"/>
              </a:lnSpc>
              <a:spcBef>
                <a:spcPts val="0"/>
              </a:spcBef>
              <a:spcAft>
                <a:spcPts val="0"/>
              </a:spcAft>
              <a:buSzPts val="2400"/>
              <a:buNone/>
              <a:defRPr sz="3200"/>
            </a:lvl5pPr>
            <a:lvl6pPr lvl="5" algn="l">
              <a:lnSpc>
                <a:spcPct val="100000"/>
              </a:lnSpc>
              <a:spcBef>
                <a:spcPts val="0"/>
              </a:spcBef>
              <a:spcAft>
                <a:spcPts val="0"/>
              </a:spcAft>
              <a:buSzPts val="2400"/>
              <a:buNone/>
              <a:defRPr sz="3200"/>
            </a:lvl6pPr>
            <a:lvl7pPr lvl="6" algn="l">
              <a:lnSpc>
                <a:spcPct val="100000"/>
              </a:lnSpc>
              <a:spcBef>
                <a:spcPts val="0"/>
              </a:spcBef>
              <a:spcAft>
                <a:spcPts val="0"/>
              </a:spcAft>
              <a:buSzPts val="2400"/>
              <a:buNone/>
              <a:defRPr sz="3200"/>
            </a:lvl7pPr>
            <a:lvl8pPr lvl="7" algn="l">
              <a:lnSpc>
                <a:spcPct val="100000"/>
              </a:lnSpc>
              <a:spcBef>
                <a:spcPts val="0"/>
              </a:spcBef>
              <a:spcAft>
                <a:spcPts val="0"/>
              </a:spcAft>
              <a:buSzPts val="2400"/>
              <a:buNone/>
              <a:defRPr sz="3200"/>
            </a:lvl8pPr>
            <a:lvl9pPr lvl="8" algn="l">
              <a:lnSpc>
                <a:spcPct val="100000"/>
              </a:lnSpc>
              <a:spcBef>
                <a:spcPts val="0"/>
              </a:spcBef>
              <a:spcAft>
                <a:spcPts val="0"/>
              </a:spcAft>
              <a:buSzPts val="2400"/>
              <a:buNone/>
              <a:defRPr sz="3200"/>
            </a:lvl9pPr>
          </a:lstStyle>
          <a:p>
            <a:endParaRPr/>
          </a:p>
        </p:txBody>
      </p:sp>
      <p:sp>
        <p:nvSpPr>
          <p:cNvPr id="15" name="Google Shape;15;p13"/>
          <p:cNvSpPr txBox="1">
            <a:spLocks noGrp="1"/>
          </p:cNvSpPr>
          <p:nvPr>
            <p:ph type="body" idx="1"/>
          </p:nvPr>
        </p:nvSpPr>
        <p:spPr>
          <a:xfrm>
            <a:off x="1730000" y="2630067"/>
            <a:ext cx="5065200" cy="3221200"/>
          </a:xfrm>
          <a:prstGeom prst="rect">
            <a:avLst/>
          </a:prstGeom>
          <a:noFill/>
          <a:ln>
            <a:noFill/>
          </a:ln>
        </p:spPr>
        <p:txBody>
          <a:bodyPr spcFirstLastPara="1" wrap="square" lIns="91425" tIns="91425" rIns="91425" bIns="91425" anchor="t" anchorCtr="0">
            <a:noAutofit/>
          </a:bodyPr>
          <a:lstStyle>
            <a:lvl1pPr marL="609570" lvl="0" indent="-414846" algn="l">
              <a:lnSpc>
                <a:spcPct val="115000"/>
              </a:lnSpc>
              <a:spcBef>
                <a:spcPts val="0"/>
              </a:spcBef>
              <a:spcAft>
                <a:spcPts val="0"/>
              </a:spcAft>
              <a:buSzPts val="1300"/>
              <a:buChar char="●"/>
              <a:defRPr/>
            </a:lvl1pPr>
            <a:lvl2pPr marL="1219140" lvl="1" indent="-397913" algn="l">
              <a:lnSpc>
                <a:spcPct val="115000"/>
              </a:lnSpc>
              <a:spcBef>
                <a:spcPts val="2133"/>
              </a:spcBef>
              <a:spcAft>
                <a:spcPts val="0"/>
              </a:spcAft>
              <a:buSzPts val="1100"/>
              <a:buChar char="○"/>
              <a:defRPr/>
            </a:lvl2pPr>
            <a:lvl3pPr marL="1828709" lvl="2" indent="-397913" algn="l">
              <a:lnSpc>
                <a:spcPct val="115000"/>
              </a:lnSpc>
              <a:spcBef>
                <a:spcPts val="2133"/>
              </a:spcBef>
              <a:spcAft>
                <a:spcPts val="0"/>
              </a:spcAft>
              <a:buSzPts val="1100"/>
              <a:buChar char="■"/>
              <a:defRPr/>
            </a:lvl3pPr>
            <a:lvl4pPr marL="2438278" lvl="3" indent="-397913" algn="l">
              <a:lnSpc>
                <a:spcPct val="115000"/>
              </a:lnSpc>
              <a:spcBef>
                <a:spcPts val="2133"/>
              </a:spcBef>
              <a:spcAft>
                <a:spcPts val="0"/>
              </a:spcAft>
              <a:buSzPts val="1100"/>
              <a:buChar char="●"/>
              <a:defRPr/>
            </a:lvl4pPr>
            <a:lvl5pPr marL="3047848" lvl="4" indent="-397913" algn="l">
              <a:lnSpc>
                <a:spcPct val="115000"/>
              </a:lnSpc>
              <a:spcBef>
                <a:spcPts val="2133"/>
              </a:spcBef>
              <a:spcAft>
                <a:spcPts val="0"/>
              </a:spcAft>
              <a:buSzPts val="1100"/>
              <a:buChar char="○"/>
              <a:defRPr/>
            </a:lvl5pPr>
            <a:lvl6pPr marL="3657418" lvl="5" indent="-397913" algn="l">
              <a:lnSpc>
                <a:spcPct val="115000"/>
              </a:lnSpc>
              <a:spcBef>
                <a:spcPts val="2133"/>
              </a:spcBef>
              <a:spcAft>
                <a:spcPts val="0"/>
              </a:spcAft>
              <a:buSzPts val="1100"/>
              <a:buChar char="■"/>
              <a:defRPr/>
            </a:lvl6pPr>
            <a:lvl7pPr marL="4266987" lvl="6" indent="-397913" algn="l">
              <a:lnSpc>
                <a:spcPct val="115000"/>
              </a:lnSpc>
              <a:spcBef>
                <a:spcPts val="2133"/>
              </a:spcBef>
              <a:spcAft>
                <a:spcPts val="0"/>
              </a:spcAft>
              <a:buSzPts val="1100"/>
              <a:buChar char="●"/>
              <a:defRPr/>
            </a:lvl7pPr>
            <a:lvl8pPr marL="4876557" lvl="7" indent="-397913" algn="l">
              <a:lnSpc>
                <a:spcPct val="115000"/>
              </a:lnSpc>
              <a:spcBef>
                <a:spcPts val="2133"/>
              </a:spcBef>
              <a:spcAft>
                <a:spcPts val="0"/>
              </a:spcAft>
              <a:buSzPts val="1100"/>
              <a:buChar char="○"/>
              <a:defRPr/>
            </a:lvl8pPr>
            <a:lvl9pPr marL="5486126" lvl="8" indent="-397913" algn="l">
              <a:lnSpc>
                <a:spcPct val="115000"/>
              </a:lnSpc>
              <a:spcBef>
                <a:spcPts val="2133"/>
              </a:spcBef>
              <a:spcAft>
                <a:spcPts val="2133"/>
              </a:spcAft>
              <a:buSzPts val="1100"/>
              <a:buChar char="■"/>
              <a:defRPr/>
            </a:lvl9pPr>
          </a:lstStyle>
          <a:p>
            <a:endParaRPr/>
          </a:p>
        </p:txBody>
      </p:sp>
      <p:sp>
        <p:nvSpPr>
          <p:cNvPr id="16" name="Google Shape;16;p13"/>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157582875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17"/>
        <p:cNvGrpSpPr/>
        <p:nvPr/>
      </p:nvGrpSpPr>
      <p:grpSpPr>
        <a:xfrm>
          <a:off x="0" y="0"/>
          <a:ext cx="0" cy="0"/>
          <a:chOff x="0" y="0"/>
          <a:chExt cx="0" cy="0"/>
        </a:xfrm>
      </p:grpSpPr>
      <p:sp>
        <p:nvSpPr>
          <p:cNvPr id="18" name="Google Shape;18;p14"/>
          <p:cNvSpPr/>
          <p:nvPr/>
        </p:nvSpPr>
        <p:spPr>
          <a:xfrm rot="5400000">
            <a:off x="10000400" y="673"/>
            <a:ext cx="2191600" cy="2191600"/>
          </a:xfrm>
          <a:prstGeom prst="diagStripe">
            <a:avLst>
              <a:gd name="adj" fmla="val 0"/>
            </a:avLst>
          </a:prstGeom>
          <a:solidFill>
            <a:schemeClr val="lt1">
              <a:alpha val="2352"/>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grpSp>
        <p:nvGrpSpPr>
          <p:cNvPr id="19" name="Google Shape;19;p14"/>
          <p:cNvGrpSpPr/>
          <p:nvPr/>
        </p:nvGrpSpPr>
        <p:grpSpPr>
          <a:xfrm>
            <a:off x="2" y="656"/>
            <a:ext cx="6871607" cy="6845865"/>
            <a:chOff x="0" y="75"/>
            <a:chExt cx="5153705" cy="5152950"/>
          </a:xfrm>
        </p:grpSpPr>
        <p:sp>
          <p:nvSpPr>
            <p:cNvPr id="20" name="Google Shape;20;p14"/>
            <p:cNvSpPr/>
            <p:nvPr/>
          </p:nvSpPr>
          <p:spPr>
            <a:xfrm rot="-5400000">
              <a:off x="455" y="-225"/>
              <a:ext cx="5152800" cy="5153700"/>
            </a:xfrm>
            <a:prstGeom prst="diagStripe">
              <a:avLst>
                <a:gd name="adj" fmla="val 50000"/>
              </a:avLst>
            </a:prstGeom>
            <a:solidFill>
              <a:schemeClr val="lt1">
                <a:alpha val="2352"/>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1" name="Google Shape;21;p14"/>
            <p:cNvSpPr/>
            <p:nvPr/>
          </p:nvSpPr>
          <p:spPr>
            <a:xfrm rot="-5400000">
              <a:off x="150" y="1145825"/>
              <a:ext cx="3996600" cy="3996900"/>
            </a:xfrm>
            <a:prstGeom prst="diagStripe">
              <a:avLst>
                <a:gd name="adj" fmla="val 58774"/>
              </a:avLst>
            </a:prstGeom>
            <a:solidFill>
              <a:schemeClr val="lt1">
                <a:alpha val="2352"/>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2" name="Google Shape;22;p14"/>
            <p:cNvSpPr/>
            <p:nvPr/>
          </p:nvSpPr>
          <p:spPr>
            <a:xfrm rot="-5400000">
              <a:off x="1646" y="-75"/>
              <a:ext cx="2299800" cy="23001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3" name="Google Shape;23;p14"/>
            <p:cNvSpPr/>
            <p:nvPr/>
          </p:nvSpPr>
          <p:spPr>
            <a:xfrm flipH="1">
              <a:off x="652821" y="590035"/>
              <a:ext cx="2300100" cy="2299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grpSp>
      <p:sp>
        <p:nvSpPr>
          <p:cNvPr id="24" name="Google Shape;24;p14"/>
          <p:cNvSpPr txBox="1">
            <a:spLocks noGrp="1"/>
          </p:cNvSpPr>
          <p:nvPr>
            <p:ph type="ctrTitle"/>
          </p:nvPr>
        </p:nvSpPr>
        <p:spPr>
          <a:xfrm>
            <a:off x="4716200" y="2104533"/>
            <a:ext cx="6690000" cy="2105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4000"/>
              <a:buNone/>
              <a:defRPr sz="5333"/>
            </a:lvl1pPr>
            <a:lvl2pPr lvl="1" algn="l">
              <a:lnSpc>
                <a:spcPct val="100000"/>
              </a:lnSpc>
              <a:spcBef>
                <a:spcPts val="0"/>
              </a:spcBef>
              <a:spcAft>
                <a:spcPts val="0"/>
              </a:spcAft>
              <a:buSzPts val="4000"/>
              <a:buNone/>
              <a:defRPr sz="5333"/>
            </a:lvl2pPr>
            <a:lvl3pPr lvl="2" algn="l">
              <a:lnSpc>
                <a:spcPct val="100000"/>
              </a:lnSpc>
              <a:spcBef>
                <a:spcPts val="0"/>
              </a:spcBef>
              <a:spcAft>
                <a:spcPts val="0"/>
              </a:spcAft>
              <a:buSzPts val="4000"/>
              <a:buNone/>
              <a:defRPr sz="5333"/>
            </a:lvl3pPr>
            <a:lvl4pPr lvl="3" algn="l">
              <a:lnSpc>
                <a:spcPct val="100000"/>
              </a:lnSpc>
              <a:spcBef>
                <a:spcPts val="0"/>
              </a:spcBef>
              <a:spcAft>
                <a:spcPts val="0"/>
              </a:spcAft>
              <a:buSzPts val="4000"/>
              <a:buNone/>
              <a:defRPr sz="5333"/>
            </a:lvl4pPr>
            <a:lvl5pPr lvl="4" algn="l">
              <a:lnSpc>
                <a:spcPct val="100000"/>
              </a:lnSpc>
              <a:spcBef>
                <a:spcPts val="0"/>
              </a:spcBef>
              <a:spcAft>
                <a:spcPts val="0"/>
              </a:spcAft>
              <a:buSzPts val="4000"/>
              <a:buNone/>
              <a:defRPr sz="5333"/>
            </a:lvl5pPr>
            <a:lvl6pPr lvl="5" algn="l">
              <a:lnSpc>
                <a:spcPct val="100000"/>
              </a:lnSpc>
              <a:spcBef>
                <a:spcPts val="0"/>
              </a:spcBef>
              <a:spcAft>
                <a:spcPts val="0"/>
              </a:spcAft>
              <a:buSzPts val="4000"/>
              <a:buNone/>
              <a:defRPr sz="5333"/>
            </a:lvl6pPr>
            <a:lvl7pPr lvl="6" algn="l">
              <a:lnSpc>
                <a:spcPct val="100000"/>
              </a:lnSpc>
              <a:spcBef>
                <a:spcPts val="0"/>
              </a:spcBef>
              <a:spcAft>
                <a:spcPts val="0"/>
              </a:spcAft>
              <a:buSzPts val="4000"/>
              <a:buNone/>
              <a:defRPr sz="5333"/>
            </a:lvl7pPr>
            <a:lvl8pPr lvl="7" algn="l">
              <a:lnSpc>
                <a:spcPct val="100000"/>
              </a:lnSpc>
              <a:spcBef>
                <a:spcPts val="0"/>
              </a:spcBef>
              <a:spcAft>
                <a:spcPts val="0"/>
              </a:spcAft>
              <a:buSzPts val="4000"/>
              <a:buNone/>
              <a:defRPr sz="5333"/>
            </a:lvl8pPr>
            <a:lvl9pPr lvl="8" algn="l">
              <a:lnSpc>
                <a:spcPct val="100000"/>
              </a:lnSpc>
              <a:spcBef>
                <a:spcPts val="0"/>
              </a:spcBef>
              <a:spcAft>
                <a:spcPts val="0"/>
              </a:spcAft>
              <a:buSzPts val="4000"/>
              <a:buNone/>
              <a:defRPr sz="5333"/>
            </a:lvl9pPr>
          </a:lstStyle>
          <a:p>
            <a:endParaRPr/>
          </a:p>
        </p:txBody>
      </p:sp>
      <p:sp>
        <p:nvSpPr>
          <p:cNvPr id="25" name="Google Shape;25;p14"/>
          <p:cNvSpPr txBox="1">
            <a:spLocks noGrp="1"/>
          </p:cNvSpPr>
          <p:nvPr>
            <p:ph type="subTitle" idx="1"/>
          </p:nvPr>
        </p:nvSpPr>
        <p:spPr>
          <a:xfrm>
            <a:off x="6778600" y="5233233"/>
            <a:ext cx="4627600" cy="6748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300"/>
              <a:buNone/>
              <a:defRPr/>
            </a:lvl1pPr>
            <a:lvl2pPr lvl="1" algn="l">
              <a:lnSpc>
                <a:spcPct val="100000"/>
              </a:lnSpc>
              <a:spcBef>
                <a:spcPts val="0"/>
              </a:spcBef>
              <a:spcAft>
                <a:spcPts val="0"/>
              </a:spcAft>
              <a:buSzPts val="1300"/>
              <a:buNone/>
              <a:defRPr sz="1733"/>
            </a:lvl2pPr>
            <a:lvl3pPr lvl="2" algn="l">
              <a:lnSpc>
                <a:spcPct val="100000"/>
              </a:lnSpc>
              <a:spcBef>
                <a:spcPts val="0"/>
              </a:spcBef>
              <a:spcAft>
                <a:spcPts val="0"/>
              </a:spcAft>
              <a:buSzPts val="1300"/>
              <a:buNone/>
              <a:defRPr sz="1733"/>
            </a:lvl3pPr>
            <a:lvl4pPr lvl="3" algn="l">
              <a:lnSpc>
                <a:spcPct val="100000"/>
              </a:lnSpc>
              <a:spcBef>
                <a:spcPts val="0"/>
              </a:spcBef>
              <a:spcAft>
                <a:spcPts val="0"/>
              </a:spcAft>
              <a:buSzPts val="1300"/>
              <a:buNone/>
              <a:defRPr sz="1733"/>
            </a:lvl4pPr>
            <a:lvl5pPr lvl="4" algn="l">
              <a:lnSpc>
                <a:spcPct val="100000"/>
              </a:lnSpc>
              <a:spcBef>
                <a:spcPts val="0"/>
              </a:spcBef>
              <a:spcAft>
                <a:spcPts val="0"/>
              </a:spcAft>
              <a:buSzPts val="1300"/>
              <a:buNone/>
              <a:defRPr sz="1733"/>
            </a:lvl5pPr>
            <a:lvl6pPr lvl="5" algn="l">
              <a:lnSpc>
                <a:spcPct val="100000"/>
              </a:lnSpc>
              <a:spcBef>
                <a:spcPts val="0"/>
              </a:spcBef>
              <a:spcAft>
                <a:spcPts val="0"/>
              </a:spcAft>
              <a:buSzPts val="1300"/>
              <a:buNone/>
              <a:defRPr sz="1733"/>
            </a:lvl6pPr>
            <a:lvl7pPr lvl="6" algn="l">
              <a:lnSpc>
                <a:spcPct val="100000"/>
              </a:lnSpc>
              <a:spcBef>
                <a:spcPts val="0"/>
              </a:spcBef>
              <a:spcAft>
                <a:spcPts val="0"/>
              </a:spcAft>
              <a:buSzPts val="1300"/>
              <a:buNone/>
              <a:defRPr sz="1733"/>
            </a:lvl7pPr>
            <a:lvl8pPr lvl="7" algn="l">
              <a:lnSpc>
                <a:spcPct val="100000"/>
              </a:lnSpc>
              <a:spcBef>
                <a:spcPts val="0"/>
              </a:spcBef>
              <a:spcAft>
                <a:spcPts val="0"/>
              </a:spcAft>
              <a:buSzPts val="1300"/>
              <a:buNone/>
              <a:defRPr sz="1733"/>
            </a:lvl8pPr>
            <a:lvl9pPr lvl="8" algn="l">
              <a:lnSpc>
                <a:spcPct val="100000"/>
              </a:lnSpc>
              <a:spcBef>
                <a:spcPts val="0"/>
              </a:spcBef>
              <a:spcAft>
                <a:spcPts val="0"/>
              </a:spcAft>
              <a:buSzPts val="1300"/>
              <a:buNone/>
              <a:defRPr sz="1733"/>
            </a:lvl9pPr>
          </a:lstStyle>
          <a:p>
            <a:endParaRPr/>
          </a:p>
        </p:txBody>
      </p:sp>
      <p:sp>
        <p:nvSpPr>
          <p:cNvPr id="26" name="Google Shape;26;p14"/>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297435557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27"/>
        <p:cNvGrpSpPr/>
        <p:nvPr/>
      </p:nvGrpSpPr>
      <p:grpSpPr>
        <a:xfrm>
          <a:off x="0" y="0"/>
          <a:ext cx="0" cy="0"/>
          <a:chOff x="0" y="0"/>
          <a:chExt cx="0" cy="0"/>
        </a:xfrm>
      </p:grpSpPr>
      <p:grpSp>
        <p:nvGrpSpPr>
          <p:cNvPr id="28" name="Google Shape;28;p15"/>
          <p:cNvGrpSpPr/>
          <p:nvPr/>
        </p:nvGrpSpPr>
        <p:grpSpPr>
          <a:xfrm>
            <a:off x="5875200" y="2"/>
            <a:ext cx="6316800" cy="6857420"/>
            <a:chOff x="4406400" y="0"/>
            <a:chExt cx="4737600" cy="5143065"/>
          </a:xfrm>
        </p:grpSpPr>
        <p:sp>
          <p:nvSpPr>
            <p:cNvPr id="29" name="Google Shape;29;p15"/>
            <p:cNvSpPr/>
            <p:nvPr/>
          </p:nvSpPr>
          <p:spPr>
            <a:xfrm rot="5400000">
              <a:off x="4408200" y="-1800"/>
              <a:ext cx="4734000" cy="4737600"/>
            </a:xfrm>
            <a:prstGeom prst="diagStripe">
              <a:avLst>
                <a:gd name="adj" fmla="val 49469"/>
              </a:avLst>
            </a:prstGeom>
            <a:solidFill>
              <a:schemeClr val="lt1">
                <a:alpha val="2745"/>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0" name="Google Shape;30;p15"/>
            <p:cNvSpPr/>
            <p:nvPr/>
          </p:nvSpPr>
          <p:spPr>
            <a:xfrm rot="5400000">
              <a:off x="4841125" y="5700"/>
              <a:ext cx="4298100" cy="4286700"/>
            </a:xfrm>
            <a:prstGeom prst="diagStripe">
              <a:avLst>
                <a:gd name="adj" fmla="val 0"/>
              </a:avLst>
            </a:prstGeom>
            <a:solidFill>
              <a:schemeClr val="lt1">
                <a:alpha val="2745"/>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1" name="Google Shape;31;p15"/>
            <p:cNvSpPr/>
            <p:nvPr/>
          </p:nvSpPr>
          <p:spPr>
            <a:xfrm rot="-5400000">
              <a:off x="5618399" y="1236468"/>
              <a:ext cx="808800" cy="808800"/>
            </a:xfrm>
            <a:prstGeom prst="diagStripe">
              <a:avLst>
                <a:gd name="adj" fmla="val 50000"/>
              </a:avLst>
            </a:prstGeom>
            <a:solidFill>
              <a:schemeClr val="lt1">
                <a:alpha val="666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2" name="Google Shape;32;p15"/>
            <p:cNvSpPr/>
            <p:nvPr/>
          </p:nvSpPr>
          <p:spPr>
            <a:xfrm flipH="1">
              <a:off x="5849857" y="1443956"/>
              <a:ext cx="808800" cy="808800"/>
            </a:xfrm>
            <a:prstGeom prst="diagStripe">
              <a:avLst>
                <a:gd name="adj" fmla="val 50000"/>
              </a:avLst>
            </a:prstGeom>
            <a:solidFill>
              <a:schemeClr val="lt1">
                <a:alpha val="666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3" name="Google Shape;33;p15"/>
            <p:cNvSpPr/>
            <p:nvPr/>
          </p:nvSpPr>
          <p:spPr>
            <a:xfrm rot="-5400000">
              <a:off x="5987081" y="2469465"/>
              <a:ext cx="808800" cy="808800"/>
            </a:xfrm>
            <a:prstGeom prst="diagStripe">
              <a:avLst>
                <a:gd name="adj" fmla="val 50000"/>
              </a:avLst>
            </a:prstGeom>
            <a:solidFill>
              <a:schemeClr val="lt1">
                <a:alpha val="666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4" name="Google Shape;34;p15"/>
            <p:cNvSpPr/>
            <p:nvPr/>
          </p:nvSpPr>
          <p:spPr>
            <a:xfrm flipH="1">
              <a:off x="6222115" y="2676953"/>
              <a:ext cx="808800" cy="808800"/>
            </a:xfrm>
            <a:prstGeom prst="diagStripe">
              <a:avLst>
                <a:gd name="adj" fmla="val 50000"/>
              </a:avLst>
            </a:prstGeom>
            <a:solidFill>
              <a:schemeClr val="lt1">
                <a:alpha val="666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5" name="Google Shape;35;p15"/>
            <p:cNvSpPr/>
            <p:nvPr/>
          </p:nvSpPr>
          <p:spPr>
            <a:xfrm rot="-5400000">
              <a:off x="6675341" y="1862018"/>
              <a:ext cx="808800" cy="808800"/>
            </a:xfrm>
            <a:prstGeom prst="diagStripe">
              <a:avLst>
                <a:gd name="adj" fmla="val 50000"/>
              </a:avLst>
            </a:prstGeom>
            <a:solidFill>
              <a:schemeClr val="lt1">
                <a:alpha val="666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6" name="Google Shape;36;p15"/>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 name="Google Shape;37;p15"/>
            <p:cNvSpPr/>
            <p:nvPr/>
          </p:nvSpPr>
          <p:spPr>
            <a:xfrm rot="-5400000">
              <a:off x="6861141" y="2477810"/>
              <a:ext cx="808800" cy="808800"/>
            </a:xfrm>
            <a:prstGeom prst="diagStripe">
              <a:avLst>
                <a:gd name="adj" fmla="val 50000"/>
              </a:avLst>
            </a:prstGeom>
            <a:solidFill>
              <a:schemeClr val="lt1">
                <a:alpha val="666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8" name="Google Shape;38;p15"/>
            <p:cNvSpPr/>
            <p:nvPr/>
          </p:nvSpPr>
          <p:spPr>
            <a:xfrm flipH="1">
              <a:off x="7965266" y="2692963"/>
              <a:ext cx="808800" cy="808800"/>
            </a:xfrm>
            <a:prstGeom prst="diagStripe">
              <a:avLst>
                <a:gd name="adj" fmla="val 50000"/>
              </a:avLst>
            </a:prstGeom>
            <a:solidFill>
              <a:schemeClr val="lt1">
                <a:alpha val="666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9" name="Google Shape;39;p15"/>
            <p:cNvSpPr/>
            <p:nvPr/>
          </p:nvSpPr>
          <p:spPr>
            <a:xfrm flipH="1">
              <a:off x="8145082" y="3308755"/>
              <a:ext cx="808800" cy="808800"/>
            </a:xfrm>
            <a:prstGeom prst="diagStripe">
              <a:avLst>
                <a:gd name="adj" fmla="val 50000"/>
              </a:avLst>
            </a:prstGeom>
            <a:solidFill>
              <a:schemeClr val="lt1">
                <a:alpha val="666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0" name="Google Shape;40;p15"/>
            <p:cNvSpPr/>
            <p:nvPr/>
          </p:nvSpPr>
          <p:spPr>
            <a:xfrm rot="-5400000">
              <a:off x="7047599" y="3095015"/>
              <a:ext cx="808800" cy="808800"/>
            </a:xfrm>
            <a:prstGeom prst="diagStripe">
              <a:avLst>
                <a:gd name="adj" fmla="val 50000"/>
              </a:avLst>
            </a:prstGeom>
            <a:solidFill>
              <a:schemeClr val="lt1">
                <a:alpha val="666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1" name="Google Shape;41;p15"/>
            <p:cNvSpPr/>
            <p:nvPr/>
          </p:nvSpPr>
          <p:spPr>
            <a:xfrm flipH="1">
              <a:off x="7276649" y="3302502"/>
              <a:ext cx="808800" cy="808800"/>
            </a:xfrm>
            <a:prstGeom prst="diagStripe">
              <a:avLst>
                <a:gd name="adj" fmla="val 50000"/>
              </a:avLst>
            </a:prstGeom>
            <a:solidFill>
              <a:schemeClr val="lt1">
                <a:alpha val="666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2" name="Google Shape;42;p15"/>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3" name="Google Shape;43;p15"/>
            <p:cNvSpPr/>
            <p:nvPr/>
          </p:nvSpPr>
          <p:spPr>
            <a:xfrm flipH="1">
              <a:off x="7462448" y="3918294"/>
              <a:ext cx="808800" cy="808800"/>
            </a:xfrm>
            <a:prstGeom prst="diagStripe">
              <a:avLst>
                <a:gd name="adj" fmla="val 50000"/>
              </a:avLst>
            </a:prstGeom>
            <a:solidFill>
              <a:schemeClr val="lt1">
                <a:alpha val="666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4" name="Google Shape;44;p15"/>
            <p:cNvSpPr/>
            <p:nvPr/>
          </p:nvSpPr>
          <p:spPr>
            <a:xfrm rot="-5400000">
              <a:off x="8102491" y="3718473"/>
              <a:ext cx="808800" cy="808800"/>
            </a:xfrm>
            <a:prstGeom prst="diagStripe">
              <a:avLst>
                <a:gd name="adj" fmla="val 50000"/>
              </a:avLst>
            </a:prstGeom>
            <a:solidFill>
              <a:schemeClr val="lt1">
                <a:alpha val="666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5" name="Google Shape;45;p15"/>
            <p:cNvSpPr/>
            <p:nvPr/>
          </p:nvSpPr>
          <p:spPr>
            <a:xfrm flipH="1">
              <a:off x="8334533" y="3925960"/>
              <a:ext cx="808800" cy="808800"/>
            </a:xfrm>
            <a:prstGeom prst="diagStripe">
              <a:avLst>
                <a:gd name="adj" fmla="val 50000"/>
              </a:avLst>
            </a:prstGeom>
            <a:solidFill>
              <a:schemeClr val="lt1">
                <a:alpha val="666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6" name="Google Shape;46;p15"/>
            <p:cNvSpPr/>
            <p:nvPr/>
          </p:nvSpPr>
          <p:spPr>
            <a:xfrm rot="-5400000">
              <a:off x="8288290" y="4334265"/>
              <a:ext cx="808800" cy="808800"/>
            </a:xfrm>
            <a:prstGeom prst="diagStripe">
              <a:avLst>
                <a:gd name="adj" fmla="val 50000"/>
              </a:avLst>
            </a:prstGeom>
            <a:solidFill>
              <a:schemeClr val="lt1">
                <a:alpha val="666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grpSp>
      <p:sp>
        <p:nvSpPr>
          <p:cNvPr id="47" name="Google Shape;47;p15"/>
          <p:cNvSpPr txBox="1">
            <a:spLocks noGrp="1"/>
          </p:cNvSpPr>
          <p:nvPr>
            <p:ph type="title"/>
          </p:nvPr>
        </p:nvSpPr>
        <p:spPr>
          <a:xfrm>
            <a:off x="1098467" y="2737333"/>
            <a:ext cx="6116000" cy="15316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48" name="Google Shape;48;p15"/>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355766859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49"/>
        <p:cNvGrpSpPr/>
        <p:nvPr/>
      </p:nvGrpSpPr>
      <p:grpSpPr>
        <a:xfrm>
          <a:off x="0" y="0"/>
          <a:ext cx="0" cy="0"/>
          <a:chOff x="0" y="0"/>
          <a:chExt cx="0" cy="0"/>
        </a:xfrm>
      </p:grpSpPr>
      <p:grpSp>
        <p:nvGrpSpPr>
          <p:cNvPr id="50" name="Google Shape;50;p16"/>
          <p:cNvGrpSpPr/>
          <p:nvPr/>
        </p:nvGrpSpPr>
        <p:grpSpPr>
          <a:xfrm>
            <a:off x="0" y="508001"/>
            <a:ext cx="1383800" cy="1355051"/>
            <a:chOff x="0" y="381001"/>
            <a:chExt cx="1037850" cy="1016288"/>
          </a:xfrm>
        </p:grpSpPr>
        <p:sp>
          <p:nvSpPr>
            <p:cNvPr id="51" name="Google Shape;51;p16"/>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52" name="Google Shape;52;p16"/>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grpSp>
      <p:sp>
        <p:nvSpPr>
          <p:cNvPr id="53" name="Google Shape;53;p16"/>
          <p:cNvSpPr txBox="1">
            <a:spLocks noGrp="1"/>
          </p:cNvSpPr>
          <p:nvPr>
            <p:ph type="title"/>
          </p:nvPr>
        </p:nvSpPr>
        <p:spPr>
          <a:xfrm>
            <a:off x="1730000" y="525000"/>
            <a:ext cx="9385200" cy="12188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400"/>
              <a:buNone/>
              <a:defRPr sz="3200"/>
            </a:lvl1pPr>
            <a:lvl2pPr lvl="1" algn="l">
              <a:lnSpc>
                <a:spcPct val="100000"/>
              </a:lnSpc>
              <a:spcBef>
                <a:spcPts val="0"/>
              </a:spcBef>
              <a:spcAft>
                <a:spcPts val="0"/>
              </a:spcAft>
              <a:buSzPts val="2400"/>
              <a:buNone/>
              <a:defRPr sz="3200"/>
            </a:lvl2pPr>
            <a:lvl3pPr lvl="2" algn="l">
              <a:lnSpc>
                <a:spcPct val="100000"/>
              </a:lnSpc>
              <a:spcBef>
                <a:spcPts val="0"/>
              </a:spcBef>
              <a:spcAft>
                <a:spcPts val="0"/>
              </a:spcAft>
              <a:buSzPts val="2400"/>
              <a:buNone/>
              <a:defRPr sz="3200"/>
            </a:lvl3pPr>
            <a:lvl4pPr lvl="3" algn="l">
              <a:lnSpc>
                <a:spcPct val="100000"/>
              </a:lnSpc>
              <a:spcBef>
                <a:spcPts val="0"/>
              </a:spcBef>
              <a:spcAft>
                <a:spcPts val="0"/>
              </a:spcAft>
              <a:buSzPts val="2400"/>
              <a:buNone/>
              <a:defRPr sz="3200"/>
            </a:lvl4pPr>
            <a:lvl5pPr lvl="4" algn="l">
              <a:lnSpc>
                <a:spcPct val="100000"/>
              </a:lnSpc>
              <a:spcBef>
                <a:spcPts val="0"/>
              </a:spcBef>
              <a:spcAft>
                <a:spcPts val="0"/>
              </a:spcAft>
              <a:buSzPts val="2400"/>
              <a:buNone/>
              <a:defRPr sz="3200"/>
            </a:lvl5pPr>
            <a:lvl6pPr lvl="5" algn="l">
              <a:lnSpc>
                <a:spcPct val="100000"/>
              </a:lnSpc>
              <a:spcBef>
                <a:spcPts val="0"/>
              </a:spcBef>
              <a:spcAft>
                <a:spcPts val="0"/>
              </a:spcAft>
              <a:buSzPts val="2400"/>
              <a:buNone/>
              <a:defRPr sz="3200"/>
            </a:lvl6pPr>
            <a:lvl7pPr lvl="6" algn="l">
              <a:lnSpc>
                <a:spcPct val="100000"/>
              </a:lnSpc>
              <a:spcBef>
                <a:spcPts val="0"/>
              </a:spcBef>
              <a:spcAft>
                <a:spcPts val="0"/>
              </a:spcAft>
              <a:buSzPts val="2400"/>
              <a:buNone/>
              <a:defRPr sz="3200"/>
            </a:lvl7pPr>
            <a:lvl8pPr lvl="7" algn="l">
              <a:lnSpc>
                <a:spcPct val="100000"/>
              </a:lnSpc>
              <a:spcBef>
                <a:spcPts val="0"/>
              </a:spcBef>
              <a:spcAft>
                <a:spcPts val="0"/>
              </a:spcAft>
              <a:buSzPts val="2400"/>
              <a:buNone/>
              <a:defRPr sz="3200"/>
            </a:lvl8pPr>
            <a:lvl9pPr lvl="8" algn="l">
              <a:lnSpc>
                <a:spcPct val="100000"/>
              </a:lnSpc>
              <a:spcBef>
                <a:spcPts val="0"/>
              </a:spcBef>
              <a:spcAft>
                <a:spcPts val="0"/>
              </a:spcAft>
              <a:buSzPts val="2400"/>
              <a:buNone/>
              <a:defRPr sz="3200"/>
            </a:lvl9pPr>
          </a:lstStyle>
          <a:p>
            <a:endParaRPr/>
          </a:p>
        </p:txBody>
      </p:sp>
      <p:sp>
        <p:nvSpPr>
          <p:cNvPr id="54" name="Google Shape;54;p16"/>
          <p:cNvSpPr txBox="1">
            <a:spLocks noGrp="1"/>
          </p:cNvSpPr>
          <p:nvPr>
            <p:ph type="body" idx="1"/>
          </p:nvPr>
        </p:nvSpPr>
        <p:spPr>
          <a:xfrm>
            <a:off x="1730000" y="2090067"/>
            <a:ext cx="9385200" cy="3881600"/>
          </a:xfrm>
          <a:prstGeom prst="rect">
            <a:avLst/>
          </a:prstGeom>
          <a:noFill/>
          <a:ln>
            <a:noFill/>
          </a:ln>
        </p:spPr>
        <p:txBody>
          <a:bodyPr spcFirstLastPara="1" wrap="square" lIns="91425" tIns="91425" rIns="91425" bIns="91425" anchor="t" anchorCtr="0">
            <a:noAutofit/>
          </a:bodyPr>
          <a:lstStyle>
            <a:lvl1pPr marL="609570" lvl="0" indent="-414846" algn="l">
              <a:lnSpc>
                <a:spcPct val="115000"/>
              </a:lnSpc>
              <a:spcBef>
                <a:spcPts val="0"/>
              </a:spcBef>
              <a:spcAft>
                <a:spcPts val="0"/>
              </a:spcAft>
              <a:buSzPts val="1300"/>
              <a:buChar char="●"/>
              <a:defRPr/>
            </a:lvl1pPr>
            <a:lvl2pPr marL="1219140" lvl="1" indent="-397913" algn="l">
              <a:lnSpc>
                <a:spcPct val="115000"/>
              </a:lnSpc>
              <a:spcBef>
                <a:spcPts val="2133"/>
              </a:spcBef>
              <a:spcAft>
                <a:spcPts val="0"/>
              </a:spcAft>
              <a:buSzPts val="1100"/>
              <a:buChar char="○"/>
              <a:defRPr/>
            </a:lvl2pPr>
            <a:lvl3pPr marL="1828709" lvl="2" indent="-397913" algn="l">
              <a:lnSpc>
                <a:spcPct val="115000"/>
              </a:lnSpc>
              <a:spcBef>
                <a:spcPts val="2133"/>
              </a:spcBef>
              <a:spcAft>
                <a:spcPts val="0"/>
              </a:spcAft>
              <a:buSzPts val="1100"/>
              <a:buChar char="■"/>
              <a:defRPr/>
            </a:lvl3pPr>
            <a:lvl4pPr marL="2438278" lvl="3" indent="-397913" algn="l">
              <a:lnSpc>
                <a:spcPct val="115000"/>
              </a:lnSpc>
              <a:spcBef>
                <a:spcPts val="2133"/>
              </a:spcBef>
              <a:spcAft>
                <a:spcPts val="0"/>
              </a:spcAft>
              <a:buSzPts val="1100"/>
              <a:buChar char="●"/>
              <a:defRPr/>
            </a:lvl4pPr>
            <a:lvl5pPr marL="3047848" lvl="4" indent="-397913" algn="l">
              <a:lnSpc>
                <a:spcPct val="115000"/>
              </a:lnSpc>
              <a:spcBef>
                <a:spcPts val="2133"/>
              </a:spcBef>
              <a:spcAft>
                <a:spcPts val="0"/>
              </a:spcAft>
              <a:buSzPts val="1100"/>
              <a:buChar char="○"/>
              <a:defRPr/>
            </a:lvl5pPr>
            <a:lvl6pPr marL="3657418" lvl="5" indent="-397913" algn="l">
              <a:lnSpc>
                <a:spcPct val="115000"/>
              </a:lnSpc>
              <a:spcBef>
                <a:spcPts val="2133"/>
              </a:spcBef>
              <a:spcAft>
                <a:spcPts val="0"/>
              </a:spcAft>
              <a:buSzPts val="1100"/>
              <a:buChar char="■"/>
              <a:defRPr/>
            </a:lvl6pPr>
            <a:lvl7pPr marL="4266987" lvl="6" indent="-397913" algn="l">
              <a:lnSpc>
                <a:spcPct val="115000"/>
              </a:lnSpc>
              <a:spcBef>
                <a:spcPts val="2133"/>
              </a:spcBef>
              <a:spcAft>
                <a:spcPts val="0"/>
              </a:spcAft>
              <a:buSzPts val="1100"/>
              <a:buChar char="●"/>
              <a:defRPr/>
            </a:lvl7pPr>
            <a:lvl8pPr marL="4876557" lvl="7" indent="-397913" algn="l">
              <a:lnSpc>
                <a:spcPct val="115000"/>
              </a:lnSpc>
              <a:spcBef>
                <a:spcPts val="2133"/>
              </a:spcBef>
              <a:spcAft>
                <a:spcPts val="0"/>
              </a:spcAft>
              <a:buSzPts val="1100"/>
              <a:buChar char="○"/>
              <a:defRPr/>
            </a:lvl8pPr>
            <a:lvl9pPr marL="5486126" lvl="8" indent="-397913" algn="l">
              <a:lnSpc>
                <a:spcPct val="115000"/>
              </a:lnSpc>
              <a:spcBef>
                <a:spcPts val="2133"/>
              </a:spcBef>
              <a:spcAft>
                <a:spcPts val="2133"/>
              </a:spcAft>
              <a:buSzPts val="1100"/>
              <a:buChar char="■"/>
              <a:defRPr/>
            </a:lvl9pPr>
          </a:lstStyle>
          <a:p>
            <a:endParaRPr/>
          </a:p>
        </p:txBody>
      </p:sp>
      <p:sp>
        <p:nvSpPr>
          <p:cNvPr id="55" name="Google Shape;55;p16"/>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187182528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56"/>
        <p:cNvGrpSpPr/>
        <p:nvPr/>
      </p:nvGrpSpPr>
      <p:grpSpPr>
        <a:xfrm>
          <a:off x="0" y="0"/>
          <a:ext cx="0" cy="0"/>
          <a:chOff x="0" y="0"/>
          <a:chExt cx="0" cy="0"/>
        </a:xfrm>
      </p:grpSpPr>
      <p:grpSp>
        <p:nvGrpSpPr>
          <p:cNvPr id="57" name="Google Shape;57;p17"/>
          <p:cNvGrpSpPr/>
          <p:nvPr/>
        </p:nvGrpSpPr>
        <p:grpSpPr>
          <a:xfrm>
            <a:off x="0" y="508001"/>
            <a:ext cx="1383800" cy="1355051"/>
            <a:chOff x="0" y="381001"/>
            <a:chExt cx="1037850" cy="1016288"/>
          </a:xfrm>
        </p:grpSpPr>
        <p:sp>
          <p:nvSpPr>
            <p:cNvPr id="58" name="Google Shape;58;p17"/>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59" name="Google Shape;59;p17"/>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grpSp>
      <p:sp>
        <p:nvSpPr>
          <p:cNvPr id="60" name="Google Shape;60;p17"/>
          <p:cNvSpPr txBox="1">
            <a:spLocks noGrp="1"/>
          </p:cNvSpPr>
          <p:nvPr>
            <p:ph type="title"/>
          </p:nvPr>
        </p:nvSpPr>
        <p:spPr>
          <a:xfrm>
            <a:off x="1730000" y="525000"/>
            <a:ext cx="9385200" cy="12188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400"/>
              <a:buNone/>
              <a:defRPr sz="3200"/>
            </a:lvl1pPr>
            <a:lvl2pPr lvl="1" algn="l">
              <a:lnSpc>
                <a:spcPct val="100000"/>
              </a:lnSpc>
              <a:spcBef>
                <a:spcPts val="0"/>
              </a:spcBef>
              <a:spcAft>
                <a:spcPts val="0"/>
              </a:spcAft>
              <a:buSzPts val="2400"/>
              <a:buNone/>
              <a:defRPr sz="3200"/>
            </a:lvl2pPr>
            <a:lvl3pPr lvl="2" algn="l">
              <a:lnSpc>
                <a:spcPct val="100000"/>
              </a:lnSpc>
              <a:spcBef>
                <a:spcPts val="0"/>
              </a:spcBef>
              <a:spcAft>
                <a:spcPts val="0"/>
              </a:spcAft>
              <a:buSzPts val="2400"/>
              <a:buNone/>
              <a:defRPr sz="3200"/>
            </a:lvl3pPr>
            <a:lvl4pPr lvl="3" algn="l">
              <a:lnSpc>
                <a:spcPct val="100000"/>
              </a:lnSpc>
              <a:spcBef>
                <a:spcPts val="0"/>
              </a:spcBef>
              <a:spcAft>
                <a:spcPts val="0"/>
              </a:spcAft>
              <a:buSzPts val="2400"/>
              <a:buNone/>
              <a:defRPr sz="3200"/>
            </a:lvl4pPr>
            <a:lvl5pPr lvl="4" algn="l">
              <a:lnSpc>
                <a:spcPct val="100000"/>
              </a:lnSpc>
              <a:spcBef>
                <a:spcPts val="0"/>
              </a:spcBef>
              <a:spcAft>
                <a:spcPts val="0"/>
              </a:spcAft>
              <a:buSzPts val="2400"/>
              <a:buNone/>
              <a:defRPr sz="3200"/>
            </a:lvl5pPr>
            <a:lvl6pPr lvl="5" algn="l">
              <a:lnSpc>
                <a:spcPct val="100000"/>
              </a:lnSpc>
              <a:spcBef>
                <a:spcPts val="0"/>
              </a:spcBef>
              <a:spcAft>
                <a:spcPts val="0"/>
              </a:spcAft>
              <a:buSzPts val="2400"/>
              <a:buNone/>
              <a:defRPr sz="3200"/>
            </a:lvl6pPr>
            <a:lvl7pPr lvl="6" algn="l">
              <a:lnSpc>
                <a:spcPct val="100000"/>
              </a:lnSpc>
              <a:spcBef>
                <a:spcPts val="0"/>
              </a:spcBef>
              <a:spcAft>
                <a:spcPts val="0"/>
              </a:spcAft>
              <a:buSzPts val="2400"/>
              <a:buNone/>
              <a:defRPr sz="3200"/>
            </a:lvl7pPr>
            <a:lvl8pPr lvl="7" algn="l">
              <a:lnSpc>
                <a:spcPct val="100000"/>
              </a:lnSpc>
              <a:spcBef>
                <a:spcPts val="0"/>
              </a:spcBef>
              <a:spcAft>
                <a:spcPts val="0"/>
              </a:spcAft>
              <a:buSzPts val="2400"/>
              <a:buNone/>
              <a:defRPr sz="3200"/>
            </a:lvl8pPr>
            <a:lvl9pPr lvl="8" algn="l">
              <a:lnSpc>
                <a:spcPct val="100000"/>
              </a:lnSpc>
              <a:spcBef>
                <a:spcPts val="0"/>
              </a:spcBef>
              <a:spcAft>
                <a:spcPts val="0"/>
              </a:spcAft>
              <a:buSzPts val="2400"/>
              <a:buNone/>
              <a:defRPr sz="3200"/>
            </a:lvl9pPr>
          </a:lstStyle>
          <a:p>
            <a:endParaRPr/>
          </a:p>
        </p:txBody>
      </p:sp>
      <p:sp>
        <p:nvSpPr>
          <p:cNvPr id="61" name="Google Shape;61;p17"/>
          <p:cNvSpPr txBox="1">
            <a:spLocks noGrp="1"/>
          </p:cNvSpPr>
          <p:nvPr>
            <p:ph type="body" idx="1"/>
          </p:nvPr>
        </p:nvSpPr>
        <p:spPr>
          <a:xfrm>
            <a:off x="1730000" y="2090067"/>
            <a:ext cx="4537600" cy="3881600"/>
          </a:xfrm>
          <a:prstGeom prst="rect">
            <a:avLst/>
          </a:prstGeom>
          <a:noFill/>
          <a:ln>
            <a:noFill/>
          </a:ln>
        </p:spPr>
        <p:txBody>
          <a:bodyPr spcFirstLastPara="1" wrap="square" lIns="91425" tIns="91425" rIns="91425" bIns="91425" anchor="t" anchorCtr="0">
            <a:noAutofit/>
          </a:bodyPr>
          <a:lstStyle>
            <a:lvl1pPr marL="609570" lvl="0" indent="-414846" algn="l">
              <a:lnSpc>
                <a:spcPct val="115000"/>
              </a:lnSpc>
              <a:spcBef>
                <a:spcPts val="0"/>
              </a:spcBef>
              <a:spcAft>
                <a:spcPts val="0"/>
              </a:spcAft>
              <a:buSzPts val="1300"/>
              <a:buChar char="●"/>
              <a:defRPr/>
            </a:lvl1pPr>
            <a:lvl2pPr marL="1219140" lvl="1" indent="-397913" algn="l">
              <a:lnSpc>
                <a:spcPct val="115000"/>
              </a:lnSpc>
              <a:spcBef>
                <a:spcPts val="2133"/>
              </a:spcBef>
              <a:spcAft>
                <a:spcPts val="0"/>
              </a:spcAft>
              <a:buSzPts val="1100"/>
              <a:buChar char="○"/>
              <a:defRPr/>
            </a:lvl2pPr>
            <a:lvl3pPr marL="1828709" lvl="2" indent="-397913" algn="l">
              <a:lnSpc>
                <a:spcPct val="115000"/>
              </a:lnSpc>
              <a:spcBef>
                <a:spcPts val="2133"/>
              </a:spcBef>
              <a:spcAft>
                <a:spcPts val="0"/>
              </a:spcAft>
              <a:buSzPts val="1100"/>
              <a:buChar char="■"/>
              <a:defRPr/>
            </a:lvl3pPr>
            <a:lvl4pPr marL="2438278" lvl="3" indent="-397913" algn="l">
              <a:lnSpc>
                <a:spcPct val="115000"/>
              </a:lnSpc>
              <a:spcBef>
                <a:spcPts val="2133"/>
              </a:spcBef>
              <a:spcAft>
                <a:spcPts val="0"/>
              </a:spcAft>
              <a:buSzPts val="1100"/>
              <a:buChar char="●"/>
              <a:defRPr/>
            </a:lvl4pPr>
            <a:lvl5pPr marL="3047848" lvl="4" indent="-397913" algn="l">
              <a:lnSpc>
                <a:spcPct val="115000"/>
              </a:lnSpc>
              <a:spcBef>
                <a:spcPts val="2133"/>
              </a:spcBef>
              <a:spcAft>
                <a:spcPts val="0"/>
              </a:spcAft>
              <a:buSzPts val="1100"/>
              <a:buChar char="○"/>
              <a:defRPr/>
            </a:lvl5pPr>
            <a:lvl6pPr marL="3657418" lvl="5" indent="-397913" algn="l">
              <a:lnSpc>
                <a:spcPct val="115000"/>
              </a:lnSpc>
              <a:spcBef>
                <a:spcPts val="2133"/>
              </a:spcBef>
              <a:spcAft>
                <a:spcPts val="0"/>
              </a:spcAft>
              <a:buSzPts val="1100"/>
              <a:buChar char="■"/>
              <a:defRPr/>
            </a:lvl6pPr>
            <a:lvl7pPr marL="4266987" lvl="6" indent="-397913" algn="l">
              <a:lnSpc>
                <a:spcPct val="115000"/>
              </a:lnSpc>
              <a:spcBef>
                <a:spcPts val="2133"/>
              </a:spcBef>
              <a:spcAft>
                <a:spcPts val="0"/>
              </a:spcAft>
              <a:buSzPts val="1100"/>
              <a:buChar char="●"/>
              <a:defRPr/>
            </a:lvl7pPr>
            <a:lvl8pPr marL="4876557" lvl="7" indent="-397913" algn="l">
              <a:lnSpc>
                <a:spcPct val="115000"/>
              </a:lnSpc>
              <a:spcBef>
                <a:spcPts val="2133"/>
              </a:spcBef>
              <a:spcAft>
                <a:spcPts val="0"/>
              </a:spcAft>
              <a:buSzPts val="1100"/>
              <a:buChar char="○"/>
              <a:defRPr/>
            </a:lvl8pPr>
            <a:lvl9pPr marL="5486126" lvl="8" indent="-397913" algn="l">
              <a:lnSpc>
                <a:spcPct val="115000"/>
              </a:lnSpc>
              <a:spcBef>
                <a:spcPts val="2133"/>
              </a:spcBef>
              <a:spcAft>
                <a:spcPts val="2133"/>
              </a:spcAft>
              <a:buSzPts val="1100"/>
              <a:buChar char="■"/>
              <a:defRPr/>
            </a:lvl9pPr>
          </a:lstStyle>
          <a:p>
            <a:endParaRPr/>
          </a:p>
        </p:txBody>
      </p:sp>
      <p:sp>
        <p:nvSpPr>
          <p:cNvPr id="62" name="Google Shape;62;p17"/>
          <p:cNvSpPr txBox="1">
            <a:spLocks noGrp="1"/>
          </p:cNvSpPr>
          <p:nvPr>
            <p:ph type="body" idx="2"/>
          </p:nvPr>
        </p:nvSpPr>
        <p:spPr>
          <a:xfrm>
            <a:off x="6577628" y="2090067"/>
            <a:ext cx="4537600" cy="3881600"/>
          </a:xfrm>
          <a:prstGeom prst="rect">
            <a:avLst/>
          </a:prstGeom>
          <a:noFill/>
          <a:ln>
            <a:noFill/>
          </a:ln>
        </p:spPr>
        <p:txBody>
          <a:bodyPr spcFirstLastPara="1" wrap="square" lIns="91425" tIns="91425" rIns="91425" bIns="91425" anchor="t" anchorCtr="0">
            <a:noAutofit/>
          </a:bodyPr>
          <a:lstStyle>
            <a:lvl1pPr marL="609570" lvl="0" indent="-414846" algn="l">
              <a:lnSpc>
                <a:spcPct val="115000"/>
              </a:lnSpc>
              <a:spcBef>
                <a:spcPts val="0"/>
              </a:spcBef>
              <a:spcAft>
                <a:spcPts val="0"/>
              </a:spcAft>
              <a:buSzPts val="1300"/>
              <a:buChar char="●"/>
              <a:defRPr/>
            </a:lvl1pPr>
            <a:lvl2pPr marL="1219140" lvl="1" indent="-397913" algn="l">
              <a:lnSpc>
                <a:spcPct val="115000"/>
              </a:lnSpc>
              <a:spcBef>
                <a:spcPts val="2133"/>
              </a:spcBef>
              <a:spcAft>
                <a:spcPts val="0"/>
              </a:spcAft>
              <a:buSzPts val="1100"/>
              <a:buChar char="○"/>
              <a:defRPr/>
            </a:lvl2pPr>
            <a:lvl3pPr marL="1828709" lvl="2" indent="-397913" algn="l">
              <a:lnSpc>
                <a:spcPct val="115000"/>
              </a:lnSpc>
              <a:spcBef>
                <a:spcPts val="2133"/>
              </a:spcBef>
              <a:spcAft>
                <a:spcPts val="0"/>
              </a:spcAft>
              <a:buSzPts val="1100"/>
              <a:buChar char="■"/>
              <a:defRPr/>
            </a:lvl3pPr>
            <a:lvl4pPr marL="2438278" lvl="3" indent="-397913" algn="l">
              <a:lnSpc>
                <a:spcPct val="115000"/>
              </a:lnSpc>
              <a:spcBef>
                <a:spcPts val="2133"/>
              </a:spcBef>
              <a:spcAft>
                <a:spcPts val="0"/>
              </a:spcAft>
              <a:buSzPts val="1100"/>
              <a:buChar char="●"/>
              <a:defRPr/>
            </a:lvl4pPr>
            <a:lvl5pPr marL="3047848" lvl="4" indent="-397913" algn="l">
              <a:lnSpc>
                <a:spcPct val="115000"/>
              </a:lnSpc>
              <a:spcBef>
                <a:spcPts val="2133"/>
              </a:spcBef>
              <a:spcAft>
                <a:spcPts val="0"/>
              </a:spcAft>
              <a:buSzPts val="1100"/>
              <a:buChar char="○"/>
              <a:defRPr/>
            </a:lvl5pPr>
            <a:lvl6pPr marL="3657418" lvl="5" indent="-397913" algn="l">
              <a:lnSpc>
                <a:spcPct val="115000"/>
              </a:lnSpc>
              <a:spcBef>
                <a:spcPts val="2133"/>
              </a:spcBef>
              <a:spcAft>
                <a:spcPts val="0"/>
              </a:spcAft>
              <a:buSzPts val="1100"/>
              <a:buChar char="■"/>
              <a:defRPr/>
            </a:lvl6pPr>
            <a:lvl7pPr marL="4266987" lvl="6" indent="-397913" algn="l">
              <a:lnSpc>
                <a:spcPct val="115000"/>
              </a:lnSpc>
              <a:spcBef>
                <a:spcPts val="2133"/>
              </a:spcBef>
              <a:spcAft>
                <a:spcPts val="0"/>
              </a:spcAft>
              <a:buSzPts val="1100"/>
              <a:buChar char="●"/>
              <a:defRPr/>
            </a:lvl7pPr>
            <a:lvl8pPr marL="4876557" lvl="7" indent="-397913" algn="l">
              <a:lnSpc>
                <a:spcPct val="115000"/>
              </a:lnSpc>
              <a:spcBef>
                <a:spcPts val="2133"/>
              </a:spcBef>
              <a:spcAft>
                <a:spcPts val="0"/>
              </a:spcAft>
              <a:buSzPts val="1100"/>
              <a:buChar char="○"/>
              <a:defRPr/>
            </a:lvl8pPr>
            <a:lvl9pPr marL="5486126" lvl="8" indent="-397913" algn="l">
              <a:lnSpc>
                <a:spcPct val="115000"/>
              </a:lnSpc>
              <a:spcBef>
                <a:spcPts val="2133"/>
              </a:spcBef>
              <a:spcAft>
                <a:spcPts val="2133"/>
              </a:spcAft>
              <a:buSzPts val="1100"/>
              <a:buChar char="■"/>
              <a:defRPr/>
            </a:lvl9pPr>
          </a:lstStyle>
          <a:p>
            <a:endParaRPr/>
          </a:p>
        </p:txBody>
      </p:sp>
      <p:sp>
        <p:nvSpPr>
          <p:cNvPr id="63" name="Google Shape;63;p17"/>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85405628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64"/>
        <p:cNvGrpSpPr/>
        <p:nvPr/>
      </p:nvGrpSpPr>
      <p:grpSpPr>
        <a:xfrm>
          <a:off x="0" y="0"/>
          <a:ext cx="0" cy="0"/>
          <a:chOff x="0" y="0"/>
          <a:chExt cx="0" cy="0"/>
        </a:xfrm>
      </p:grpSpPr>
      <p:grpSp>
        <p:nvGrpSpPr>
          <p:cNvPr id="65" name="Google Shape;65;p18"/>
          <p:cNvGrpSpPr/>
          <p:nvPr/>
        </p:nvGrpSpPr>
        <p:grpSpPr>
          <a:xfrm>
            <a:off x="0" y="508001"/>
            <a:ext cx="1383800" cy="1355051"/>
            <a:chOff x="0" y="381001"/>
            <a:chExt cx="1037850" cy="1016288"/>
          </a:xfrm>
        </p:grpSpPr>
        <p:sp>
          <p:nvSpPr>
            <p:cNvPr id="66" name="Google Shape;66;p18"/>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67" name="Google Shape;67;p18"/>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grpSp>
      <p:sp>
        <p:nvSpPr>
          <p:cNvPr id="68" name="Google Shape;68;p18"/>
          <p:cNvSpPr txBox="1">
            <a:spLocks noGrp="1"/>
          </p:cNvSpPr>
          <p:nvPr>
            <p:ph type="title"/>
          </p:nvPr>
        </p:nvSpPr>
        <p:spPr>
          <a:xfrm>
            <a:off x="1730000" y="525000"/>
            <a:ext cx="9385200" cy="12188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400"/>
              <a:buNone/>
              <a:defRPr sz="3200"/>
            </a:lvl1pPr>
            <a:lvl2pPr lvl="1" algn="l">
              <a:lnSpc>
                <a:spcPct val="100000"/>
              </a:lnSpc>
              <a:spcBef>
                <a:spcPts val="0"/>
              </a:spcBef>
              <a:spcAft>
                <a:spcPts val="0"/>
              </a:spcAft>
              <a:buSzPts val="2400"/>
              <a:buNone/>
              <a:defRPr sz="3200"/>
            </a:lvl2pPr>
            <a:lvl3pPr lvl="2" algn="l">
              <a:lnSpc>
                <a:spcPct val="100000"/>
              </a:lnSpc>
              <a:spcBef>
                <a:spcPts val="0"/>
              </a:spcBef>
              <a:spcAft>
                <a:spcPts val="0"/>
              </a:spcAft>
              <a:buSzPts val="2400"/>
              <a:buNone/>
              <a:defRPr sz="3200"/>
            </a:lvl3pPr>
            <a:lvl4pPr lvl="3" algn="l">
              <a:lnSpc>
                <a:spcPct val="100000"/>
              </a:lnSpc>
              <a:spcBef>
                <a:spcPts val="0"/>
              </a:spcBef>
              <a:spcAft>
                <a:spcPts val="0"/>
              </a:spcAft>
              <a:buSzPts val="2400"/>
              <a:buNone/>
              <a:defRPr sz="3200"/>
            </a:lvl4pPr>
            <a:lvl5pPr lvl="4" algn="l">
              <a:lnSpc>
                <a:spcPct val="100000"/>
              </a:lnSpc>
              <a:spcBef>
                <a:spcPts val="0"/>
              </a:spcBef>
              <a:spcAft>
                <a:spcPts val="0"/>
              </a:spcAft>
              <a:buSzPts val="2400"/>
              <a:buNone/>
              <a:defRPr sz="3200"/>
            </a:lvl5pPr>
            <a:lvl6pPr lvl="5" algn="l">
              <a:lnSpc>
                <a:spcPct val="100000"/>
              </a:lnSpc>
              <a:spcBef>
                <a:spcPts val="0"/>
              </a:spcBef>
              <a:spcAft>
                <a:spcPts val="0"/>
              </a:spcAft>
              <a:buSzPts val="2400"/>
              <a:buNone/>
              <a:defRPr sz="3200"/>
            </a:lvl6pPr>
            <a:lvl7pPr lvl="6" algn="l">
              <a:lnSpc>
                <a:spcPct val="100000"/>
              </a:lnSpc>
              <a:spcBef>
                <a:spcPts val="0"/>
              </a:spcBef>
              <a:spcAft>
                <a:spcPts val="0"/>
              </a:spcAft>
              <a:buSzPts val="2400"/>
              <a:buNone/>
              <a:defRPr sz="3200"/>
            </a:lvl7pPr>
            <a:lvl8pPr lvl="7" algn="l">
              <a:lnSpc>
                <a:spcPct val="100000"/>
              </a:lnSpc>
              <a:spcBef>
                <a:spcPts val="0"/>
              </a:spcBef>
              <a:spcAft>
                <a:spcPts val="0"/>
              </a:spcAft>
              <a:buSzPts val="2400"/>
              <a:buNone/>
              <a:defRPr sz="3200"/>
            </a:lvl8pPr>
            <a:lvl9pPr lvl="8" algn="l">
              <a:lnSpc>
                <a:spcPct val="100000"/>
              </a:lnSpc>
              <a:spcBef>
                <a:spcPts val="0"/>
              </a:spcBef>
              <a:spcAft>
                <a:spcPts val="0"/>
              </a:spcAft>
              <a:buSzPts val="2400"/>
              <a:buNone/>
              <a:defRPr sz="3200"/>
            </a:lvl9pPr>
          </a:lstStyle>
          <a:p>
            <a:endParaRPr/>
          </a:p>
        </p:txBody>
      </p:sp>
      <p:sp>
        <p:nvSpPr>
          <p:cNvPr id="69" name="Google Shape;69;p18"/>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10541494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1"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4B3DA7C-0C66-43B9-B4D3-BAD3F1772EF1}" type="datetimeFigureOut">
              <a:rPr lang="en-IN" smtClean="0"/>
              <a:t>08-01-2023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C41FC2FF-D940-4ABF-9DEA-131246C9AE85}" type="slidenum">
              <a:rPr lang="en-IN" smtClean="0"/>
              <a:t>‹#›</a:t>
            </a:fld>
            <a:endParaRPr lang="en-IN"/>
          </a:p>
        </p:txBody>
      </p:sp>
    </p:spTree>
    <p:extLst>
      <p:ext uri="{BB962C8B-B14F-4D97-AF65-F5344CB8AC3E}">
        <p14:creationId xmlns:p14="http://schemas.microsoft.com/office/powerpoint/2010/main" val="239136325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70"/>
        <p:cNvGrpSpPr/>
        <p:nvPr/>
      </p:nvGrpSpPr>
      <p:grpSpPr>
        <a:xfrm>
          <a:off x="0" y="0"/>
          <a:ext cx="0" cy="0"/>
          <a:chOff x="0" y="0"/>
          <a:chExt cx="0" cy="0"/>
        </a:xfrm>
      </p:grpSpPr>
      <p:grpSp>
        <p:nvGrpSpPr>
          <p:cNvPr id="71" name="Google Shape;71;p19"/>
          <p:cNvGrpSpPr/>
          <p:nvPr/>
        </p:nvGrpSpPr>
        <p:grpSpPr>
          <a:xfrm>
            <a:off x="5875200" y="0"/>
            <a:ext cx="6316800" cy="6858000"/>
            <a:chOff x="4406400" y="0"/>
            <a:chExt cx="4737600" cy="5143500"/>
          </a:xfrm>
        </p:grpSpPr>
        <p:sp>
          <p:nvSpPr>
            <p:cNvPr id="72" name="Google Shape;72;p19"/>
            <p:cNvSpPr/>
            <p:nvPr/>
          </p:nvSpPr>
          <p:spPr>
            <a:xfrm rot="5400000">
              <a:off x="4407900" y="-1500"/>
              <a:ext cx="4734600" cy="4737600"/>
            </a:xfrm>
            <a:prstGeom prst="diagStripe">
              <a:avLst>
                <a:gd name="adj" fmla="val 49469"/>
              </a:avLst>
            </a:prstGeom>
            <a:solidFill>
              <a:schemeClr val="lt1">
                <a:alpha val="2745"/>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73" name="Google Shape;73;p19"/>
            <p:cNvSpPr/>
            <p:nvPr/>
          </p:nvSpPr>
          <p:spPr>
            <a:xfrm rot="5400000">
              <a:off x="4840825" y="6000"/>
              <a:ext cx="4298700" cy="4286700"/>
            </a:xfrm>
            <a:prstGeom prst="diagStripe">
              <a:avLst>
                <a:gd name="adj" fmla="val 0"/>
              </a:avLst>
            </a:prstGeom>
            <a:solidFill>
              <a:schemeClr val="lt1">
                <a:alpha val="2745"/>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74" name="Google Shape;74;p19"/>
            <p:cNvSpPr/>
            <p:nvPr/>
          </p:nvSpPr>
          <p:spPr>
            <a:xfrm rot="-5400000">
              <a:off x="5618399" y="1236641"/>
              <a:ext cx="808800" cy="808800"/>
            </a:xfrm>
            <a:prstGeom prst="diagStripe">
              <a:avLst>
                <a:gd name="adj" fmla="val 50000"/>
              </a:avLst>
            </a:prstGeom>
            <a:solidFill>
              <a:schemeClr val="lt1">
                <a:alpha val="666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75" name="Google Shape;75;p19"/>
            <p:cNvSpPr/>
            <p:nvPr/>
          </p:nvSpPr>
          <p:spPr>
            <a:xfrm flipH="1">
              <a:off x="5849857" y="1444078"/>
              <a:ext cx="808800" cy="808800"/>
            </a:xfrm>
            <a:prstGeom prst="diagStripe">
              <a:avLst>
                <a:gd name="adj" fmla="val 50000"/>
              </a:avLst>
            </a:prstGeom>
            <a:solidFill>
              <a:schemeClr val="lt1">
                <a:alpha val="666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76" name="Google Shape;76;p19"/>
            <p:cNvSpPr/>
            <p:nvPr/>
          </p:nvSpPr>
          <p:spPr>
            <a:xfrm rot="-5400000">
              <a:off x="5987081" y="2469743"/>
              <a:ext cx="808800" cy="808800"/>
            </a:xfrm>
            <a:prstGeom prst="diagStripe">
              <a:avLst>
                <a:gd name="adj" fmla="val 50000"/>
              </a:avLst>
            </a:prstGeom>
            <a:solidFill>
              <a:schemeClr val="lt1">
                <a:alpha val="666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77" name="Google Shape;77;p19"/>
            <p:cNvSpPr/>
            <p:nvPr/>
          </p:nvSpPr>
          <p:spPr>
            <a:xfrm flipH="1">
              <a:off x="6222115" y="2677179"/>
              <a:ext cx="808800" cy="808800"/>
            </a:xfrm>
            <a:prstGeom prst="diagStripe">
              <a:avLst>
                <a:gd name="adj" fmla="val 50000"/>
              </a:avLst>
            </a:prstGeom>
            <a:solidFill>
              <a:schemeClr val="lt1">
                <a:alpha val="666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78" name="Google Shape;78;p19"/>
            <p:cNvSpPr/>
            <p:nvPr/>
          </p:nvSpPr>
          <p:spPr>
            <a:xfrm rot="-5400000">
              <a:off x="6675341" y="1862244"/>
              <a:ext cx="808800" cy="808800"/>
            </a:xfrm>
            <a:prstGeom prst="diagStripe">
              <a:avLst>
                <a:gd name="adj" fmla="val 50000"/>
              </a:avLst>
            </a:prstGeom>
            <a:solidFill>
              <a:schemeClr val="lt1">
                <a:alpha val="666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79" name="Google Shape;79;p19"/>
            <p:cNvSpPr/>
            <p:nvPr/>
          </p:nvSpPr>
          <p:spPr>
            <a:xfrm flipH="1">
              <a:off x="6908099" y="2069680"/>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0" name="Google Shape;80;p19"/>
            <p:cNvSpPr/>
            <p:nvPr/>
          </p:nvSpPr>
          <p:spPr>
            <a:xfrm rot="-5400000">
              <a:off x="6861141" y="2478088"/>
              <a:ext cx="808800" cy="808800"/>
            </a:xfrm>
            <a:prstGeom prst="diagStripe">
              <a:avLst>
                <a:gd name="adj" fmla="val 50000"/>
              </a:avLst>
            </a:prstGeom>
            <a:solidFill>
              <a:schemeClr val="lt1">
                <a:alpha val="666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1" name="Google Shape;81;p19"/>
            <p:cNvSpPr/>
            <p:nvPr/>
          </p:nvSpPr>
          <p:spPr>
            <a:xfrm flipH="1">
              <a:off x="7965266" y="2693191"/>
              <a:ext cx="808800" cy="808800"/>
            </a:xfrm>
            <a:prstGeom prst="diagStripe">
              <a:avLst>
                <a:gd name="adj" fmla="val 50000"/>
              </a:avLst>
            </a:prstGeom>
            <a:solidFill>
              <a:schemeClr val="lt1">
                <a:alpha val="666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2" name="Google Shape;82;p19"/>
            <p:cNvSpPr/>
            <p:nvPr/>
          </p:nvSpPr>
          <p:spPr>
            <a:xfrm flipH="1">
              <a:off x="8145082" y="3309036"/>
              <a:ext cx="808800" cy="808800"/>
            </a:xfrm>
            <a:prstGeom prst="diagStripe">
              <a:avLst>
                <a:gd name="adj" fmla="val 50000"/>
              </a:avLst>
            </a:prstGeom>
            <a:solidFill>
              <a:schemeClr val="lt1">
                <a:alpha val="666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3" name="Google Shape;83;p19"/>
            <p:cNvSpPr/>
            <p:nvPr/>
          </p:nvSpPr>
          <p:spPr>
            <a:xfrm rot="-5400000">
              <a:off x="7047599" y="3095345"/>
              <a:ext cx="808800" cy="808800"/>
            </a:xfrm>
            <a:prstGeom prst="diagStripe">
              <a:avLst>
                <a:gd name="adj" fmla="val 50000"/>
              </a:avLst>
            </a:prstGeom>
            <a:solidFill>
              <a:schemeClr val="lt1">
                <a:alpha val="666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4" name="Google Shape;84;p19"/>
            <p:cNvSpPr/>
            <p:nvPr/>
          </p:nvSpPr>
          <p:spPr>
            <a:xfrm flipH="1">
              <a:off x="7276649" y="3302781"/>
              <a:ext cx="808800" cy="808800"/>
            </a:xfrm>
            <a:prstGeom prst="diagStripe">
              <a:avLst>
                <a:gd name="adj" fmla="val 50000"/>
              </a:avLst>
            </a:prstGeom>
            <a:solidFill>
              <a:schemeClr val="lt1">
                <a:alpha val="666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5" name="Google Shape;85;p19"/>
            <p:cNvSpPr/>
            <p:nvPr/>
          </p:nvSpPr>
          <p:spPr>
            <a:xfrm rot="-5400000">
              <a:off x="7227414" y="3711189"/>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6" name="Google Shape;86;p19"/>
            <p:cNvSpPr/>
            <p:nvPr/>
          </p:nvSpPr>
          <p:spPr>
            <a:xfrm flipH="1">
              <a:off x="7462448" y="3918625"/>
              <a:ext cx="808800" cy="808800"/>
            </a:xfrm>
            <a:prstGeom prst="diagStripe">
              <a:avLst>
                <a:gd name="adj" fmla="val 50000"/>
              </a:avLst>
            </a:prstGeom>
            <a:solidFill>
              <a:schemeClr val="lt1">
                <a:alpha val="666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7" name="Google Shape;87;p19"/>
            <p:cNvSpPr/>
            <p:nvPr/>
          </p:nvSpPr>
          <p:spPr>
            <a:xfrm rot="-5400000">
              <a:off x="8102491" y="3718856"/>
              <a:ext cx="808800" cy="808800"/>
            </a:xfrm>
            <a:prstGeom prst="diagStripe">
              <a:avLst>
                <a:gd name="adj" fmla="val 50000"/>
              </a:avLst>
            </a:prstGeom>
            <a:solidFill>
              <a:schemeClr val="lt1">
                <a:alpha val="666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8" name="Google Shape;88;p19"/>
            <p:cNvSpPr/>
            <p:nvPr/>
          </p:nvSpPr>
          <p:spPr>
            <a:xfrm flipH="1">
              <a:off x="8334533" y="3926292"/>
              <a:ext cx="808800" cy="808800"/>
            </a:xfrm>
            <a:prstGeom prst="diagStripe">
              <a:avLst>
                <a:gd name="adj" fmla="val 50000"/>
              </a:avLst>
            </a:prstGeom>
            <a:solidFill>
              <a:schemeClr val="lt1">
                <a:alpha val="666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9" name="Google Shape;89;p19"/>
            <p:cNvSpPr/>
            <p:nvPr/>
          </p:nvSpPr>
          <p:spPr>
            <a:xfrm rot="-5400000">
              <a:off x="8288290" y="4334700"/>
              <a:ext cx="808800" cy="808800"/>
            </a:xfrm>
            <a:prstGeom prst="diagStripe">
              <a:avLst>
                <a:gd name="adj" fmla="val 50000"/>
              </a:avLst>
            </a:prstGeom>
            <a:solidFill>
              <a:schemeClr val="lt1">
                <a:alpha val="666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grpSp>
      <p:sp>
        <p:nvSpPr>
          <p:cNvPr id="90" name="Google Shape;90;p19"/>
          <p:cNvSpPr txBox="1">
            <a:spLocks noGrp="1"/>
          </p:cNvSpPr>
          <p:nvPr>
            <p:ph type="title"/>
          </p:nvPr>
        </p:nvSpPr>
        <p:spPr>
          <a:xfrm>
            <a:off x="1098467" y="1155700"/>
            <a:ext cx="6116000" cy="4694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91" name="Google Shape;91;p19"/>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322737878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92"/>
        <p:cNvGrpSpPr/>
        <p:nvPr/>
      </p:nvGrpSpPr>
      <p:grpSpPr>
        <a:xfrm>
          <a:off x="0" y="0"/>
          <a:ext cx="0" cy="0"/>
          <a:chOff x="0" y="0"/>
          <a:chExt cx="0" cy="0"/>
        </a:xfrm>
      </p:grpSpPr>
      <p:grpSp>
        <p:nvGrpSpPr>
          <p:cNvPr id="93" name="Google Shape;93;p20"/>
          <p:cNvGrpSpPr/>
          <p:nvPr/>
        </p:nvGrpSpPr>
        <p:grpSpPr>
          <a:xfrm>
            <a:off x="0" y="508001"/>
            <a:ext cx="1383800" cy="1355051"/>
            <a:chOff x="0" y="381001"/>
            <a:chExt cx="1037850" cy="1016288"/>
          </a:xfrm>
        </p:grpSpPr>
        <p:sp>
          <p:nvSpPr>
            <p:cNvPr id="94" name="Google Shape;94;p20"/>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95" name="Google Shape;95;p20"/>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grpSp>
      <p:sp>
        <p:nvSpPr>
          <p:cNvPr id="96" name="Google Shape;96;p20"/>
          <p:cNvSpPr txBox="1">
            <a:spLocks noGrp="1"/>
          </p:cNvSpPr>
          <p:nvPr>
            <p:ph type="title"/>
          </p:nvPr>
        </p:nvSpPr>
        <p:spPr>
          <a:xfrm>
            <a:off x="1730000" y="2211100"/>
            <a:ext cx="4048400" cy="2335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400"/>
              <a:buNone/>
              <a:defRPr sz="3200"/>
            </a:lvl1pPr>
            <a:lvl2pPr lvl="1" algn="l">
              <a:lnSpc>
                <a:spcPct val="100000"/>
              </a:lnSpc>
              <a:spcBef>
                <a:spcPts val="0"/>
              </a:spcBef>
              <a:spcAft>
                <a:spcPts val="0"/>
              </a:spcAft>
              <a:buSzPts val="2400"/>
              <a:buNone/>
              <a:defRPr sz="3200"/>
            </a:lvl2pPr>
            <a:lvl3pPr lvl="2" algn="l">
              <a:lnSpc>
                <a:spcPct val="100000"/>
              </a:lnSpc>
              <a:spcBef>
                <a:spcPts val="0"/>
              </a:spcBef>
              <a:spcAft>
                <a:spcPts val="0"/>
              </a:spcAft>
              <a:buSzPts val="2400"/>
              <a:buNone/>
              <a:defRPr sz="3200"/>
            </a:lvl3pPr>
            <a:lvl4pPr lvl="3" algn="l">
              <a:lnSpc>
                <a:spcPct val="100000"/>
              </a:lnSpc>
              <a:spcBef>
                <a:spcPts val="0"/>
              </a:spcBef>
              <a:spcAft>
                <a:spcPts val="0"/>
              </a:spcAft>
              <a:buSzPts val="2400"/>
              <a:buNone/>
              <a:defRPr sz="3200"/>
            </a:lvl4pPr>
            <a:lvl5pPr lvl="4" algn="l">
              <a:lnSpc>
                <a:spcPct val="100000"/>
              </a:lnSpc>
              <a:spcBef>
                <a:spcPts val="0"/>
              </a:spcBef>
              <a:spcAft>
                <a:spcPts val="0"/>
              </a:spcAft>
              <a:buSzPts val="2400"/>
              <a:buNone/>
              <a:defRPr sz="3200"/>
            </a:lvl5pPr>
            <a:lvl6pPr lvl="5" algn="l">
              <a:lnSpc>
                <a:spcPct val="100000"/>
              </a:lnSpc>
              <a:spcBef>
                <a:spcPts val="0"/>
              </a:spcBef>
              <a:spcAft>
                <a:spcPts val="0"/>
              </a:spcAft>
              <a:buSzPts val="2400"/>
              <a:buNone/>
              <a:defRPr sz="3200"/>
            </a:lvl6pPr>
            <a:lvl7pPr lvl="6" algn="l">
              <a:lnSpc>
                <a:spcPct val="100000"/>
              </a:lnSpc>
              <a:spcBef>
                <a:spcPts val="0"/>
              </a:spcBef>
              <a:spcAft>
                <a:spcPts val="0"/>
              </a:spcAft>
              <a:buSzPts val="2400"/>
              <a:buNone/>
              <a:defRPr sz="3200"/>
            </a:lvl7pPr>
            <a:lvl8pPr lvl="7" algn="l">
              <a:lnSpc>
                <a:spcPct val="100000"/>
              </a:lnSpc>
              <a:spcBef>
                <a:spcPts val="0"/>
              </a:spcBef>
              <a:spcAft>
                <a:spcPts val="0"/>
              </a:spcAft>
              <a:buSzPts val="2400"/>
              <a:buNone/>
              <a:defRPr sz="3200"/>
            </a:lvl8pPr>
            <a:lvl9pPr lvl="8" algn="l">
              <a:lnSpc>
                <a:spcPct val="100000"/>
              </a:lnSpc>
              <a:spcBef>
                <a:spcPts val="0"/>
              </a:spcBef>
              <a:spcAft>
                <a:spcPts val="0"/>
              </a:spcAft>
              <a:buSzPts val="2400"/>
              <a:buNone/>
              <a:defRPr sz="3200"/>
            </a:lvl9pPr>
          </a:lstStyle>
          <a:p>
            <a:endParaRPr/>
          </a:p>
        </p:txBody>
      </p:sp>
      <p:sp>
        <p:nvSpPr>
          <p:cNvPr id="97" name="Google Shape;97;p20"/>
          <p:cNvSpPr txBox="1">
            <a:spLocks noGrp="1"/>
          </p:cNvSpPr>
          <p:nvPr>
            <p:ph type="subTitle" idx="1"/>
          </p:nvPr>
        </p:nvSpPr>
        <p:spPr>
          <a:xfrm>
            <a:off x="1730000" y="4717333"/>
            <a:ext cx="4048400" cy="6748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300"/>
              <a:buNone/>
              <a:defRPr/>
            </a:lvl1pPr>
            <a:lvl2pPr lvl="1" algn="l">
              <a:lnSpc>
                <a:spcPct val="100000"/>
              </a:lnSpc>
              <a:spcBef>
                <a:spcPts val="0"/>
              </a:spcBef>
              <a:spcAft>
                <a:spcPts val="0"/>
              </a:spcAft>
              <a:buSzPts val="1300"/>
              <a:buNone/>
              <a:defRPr sz="1733"/>
            </a:lvl2pPr>
            <a:lvl3pPr lvl="2" algn="l">
              <a:lnSpc>
                <a:spcPct val="100000"/>
              </a:lnSpc>
              <a:spcBef>
                <a:spcPts val="0"/>
              </a:spcBef>
              <a:spcAft>
                <a:spcPts val="0"/>
              </a:spcAft>
              <a:buSzPts val="1300"/>
              <a:buNone/>
              <a:defRPr sz="1733"/>
            </a:lvl3pPr>
            <a:lvl4pPr lvl="3" algn="l">
              <a:lnSpc>
                <a:spcPct val="100000"/>
              </a:lnSpc>
              <a:spcBef>
                <a:spcPts val="0"/>
              </a:spcBef>
              <a:spcAft>
                <a:spcPts val="0"/>
              </a:spcAft>
              <a:buSzPts val="1300"/>
              <a:buNone/>
              <a:defRPr sz="1733"/>
            </a:lvl4pPr>
            <a:lvl5pPr lvl="4" algn="l">
              <a:lnSpc>
                <a:spcPct val="100000"/>
              </a:lnSpc>
              <a:spcBef>
                <a:spcPts val="0"/>
              </a:spcBef>
              <a:spcAft>
                <a:spcPts val="0"/>
              </a:spcAft>
              <a:buSzPts val="1300"/>
              <a:buNone/>
              <a:defRPr sz="1733"/>
            </a:lvl5pPr>
            <a:lvl6pPr lvl="5" algn="l">
              <a:lnSpc>
                <a:spcPct val="100000"/>
              </a:lnSpc>
              <a:spcBef>
                <a:spcPts val="0"/>
              </a:spcBef>
              <a:spcAft>
                <a:spcPts val="0"/>
              </a:spcAft>
              <a:buSzPts val="1300"/>
              <a:buNone/>
              <a:defRPr sz="1733"/>
            </a:lvl6pPr>
            <a:lvl7pPr lvl="6" algn="l">
              <a:lnSpc>
                <a:spcPct val="100000"/>
              </a:lnSpc>
              <a:spcBef>
                <a:spcPts val="0"/>
              </a:spcBef>
              <a:spcAft>
                <a:spcPts val="0"/>
              </a:spcAft>
              <a:buSzPts val="1300"/>
              <a:buNone/>
              <a:defRPr sz="1733"/>
            </a:lvl7pPr>
            <a:lvl8pPr lvl="7" algn="l">
              <a:lnSpc>
                <a:spcPct val="100000"/>
              </a:lnSpc>
              <a:spcBef>
                <a:spcPts val="0"/>
              </a:spcBef>
              <a:spcAft>
                <a:spcPts val="0"/>
              </a:spcAft>
              <a:buSzPts val="1300"/>
              <a:buNone/>
              <a:defRPr sz="1733"/>
            </a:lvl8pPr>
            <a:lvl9pPr lvl="8" algn="l">
              <a:lnSpc>
                <a:spcPct val="100000"/>
              </a:lnSpc>
              <a:spcBef>
                <a:spcPts val="0"/>
              </a:spcBef>
              <a:spcAft>
                <a:spcPts val="0"/>
              </a:spcAft>
              <a:buSzPts val="1300"/>
              <a:buNone/>
              <a:defRPr sz="1733"/>
            </a:lvl9pPr>
          </a:lstStyle>
          <a:p>
            <a:endParaRPr/>
          </a:p>
        </p:txBody>
      </p:sp>
      <p:sp>
        <p:nvSpPr>
          <p:cNvPr id="98" name="Google Shape;98;p20"/>
          <p:cNvSpPr txBox="1">
            <a:spLocks noGrp="1"/>
          </p:cNvSpPr>
          <p:nvPr>
            <p:ph type="body" idx="2"/>
          </p:nvPr>
        </p:nvSpPr>
        <p:spPr>
          <a:xfrm>
            <a:off x="6197600" y="2262133"/>
            <a:ext cx="4902400" cy="3130000"/>
          </a:xfrm>
          <a:prstGeom prst="rect">
            <a:avLst/>
          </a:prstGeom>
          <a:noFill/>
          <a:ln>
            <a:noFill/>
          </a:ln>
        </p:spPr>
        <p:txBody>
          <a:bodyPr spcFirstLastPara="1" wrap="square" lIns="91425" tIns="91425" rIns="91425" bIns="91425" anchor="t" anchorCtr="0">
            <a:noAutofit/>
          </a:bodyPr>
          <a:lstStyle>
            <a:lvl1pPr marL="609570" lvl="0" indent="-414846" algn="l">
              <a:lnSpc>
                <a:spcPct val="115000"/>
              </a:lnSpc>
              <a:spcBef>
                <a:spcPts val="0"/>
              </a:spcBef>
              <a:spcAft>
                <a:spcPts val="0"/>
              </a:spcAft>
              <a:buSzPts val="1300"/>
              <a:buChar char="●"/>
              <a:defRPr/>
            </a:lvl1pPr>
            <a:lvl2pPr marL="1219140" lvl="1" indent="-397913" algn="l">
              <a:lnSpc>
                <a:spcPct val="115000"/>
              </a:lnSpc>
              <a:spcBef>
                <a:spcPts val="2133"/>
              </a:spcBef>
              <a:spcAft>
                <a:spcPts val="0"/>
              </a:spcAft>
              <a:buSzPts val="1100"/>
              <a:buChar char="○"/>
              <a:defRPr/>
            </a:lvl2pPr>
            <a:lvl3pPr marL="1828709" lvl="2" indent="-397913" algn="l">
              <a:lnSpc>
                <a:spcPct val="115000"/>
              </a:lnSpc>
              <a:spcBef>
                <a:spcPts val="2133"/>
              </a:spcBef>
              <a:spcAft>
                <a:spcPts val="0"/>
              </a:spcAft>
              <a:buSzPts val="1100"/>
              <a:buChar char="■"/>
              <a:defRPr/>
            </a:lvl3pPr>
            <a:lvl4pPr marL="2438278" lvl="3" indent="-397913" algn="l">
              <a:lnSpc>
                <a:spcPct val="115000"/>
              </a:lnSpc>
              <a:spcBef>
                <a:spcPts val="2133"/>
              </a:spcBef>
              <a:spcAft>
                <a:spcPts val="0"/>
              </a:spcAft>
              <a:buSzPts val="1100"/>
              <a:buChar char="●"/>
              <a:defRPr/>
            </a:lvl4pPr>
            <a:lvl5pPr marL="3047848" lvl="4" indent="-397913" algn="l">
              <a:lnSpc>
                <a:spcPct val="115000"/>
              </a:lnSpc>
              <a:spcBef>
                <a:spcPts val="2133"/>
              </a:spcBef>
              <a:spcAft>
                <a:spcPts val="0"/>
              </a:spcAft>
              <a:buSzPts val="1100"/>
              <a:buChar char="○"/>
              <a:defRPr/>
            </a:lvl5pPr>
            <a:lvl6pPr marL="3657418" lvl="5" indent="-397913" algn="l">
              <a:lnSpc>
                <a:spcPct val="115000"/>
              </a:lnSpc>
              <a:spcBef>
                <a:spcPts val="2133"/>
              </a:spcBef>
              <a:spcAft>
                <a:spcPts val="0"/>
              </a:spcAft>
              <a:buSzPts val="1100"/>
              <a:buChar char="■"/>
              <a:defRPr/>
            </a:lvl6pPr>
            <a:lvl7pPr marL="4266987" lvl="6" indent="-397913" algn="l">
              <a:lnSpc>
                <a:spcPct val="115000"/>
              </a:lnSpc>
              <a:spcBef>
                <a:spcPts val="2133"/>
              </a:spcBef>
              <a:spcAft>
                <a:spcPts val="0"/>
              </a:spcAft>
              <a:buSzPts val="1100"/>
              <a:buChar char="●"/>
              <a:defRPr/>
            </a:lvl7pPr>
            <a:lvl8pPr marL="4876557" lvl="7" indent="-397913" algn="l">
              <a:lnSpc>
                <a:spcPct val="115000"/>
              </a:lnSpc>
              <a:spcBef>
                <a:spcPts val="2133"/>
              </a:spcBef>
              <a:spcAft>
                <a:spcPts val="0"/>
              </a:spcAft>
              <a:buSzPts val="1100"/>
              <a:buChar char="○"/>
              <a:defRPr/>
            </a:lvl8pPr>
            <a:lvl9pPr marL="5486126" lvl="8" indent="-397913" algn="l">
              <a:lnSpc>
                <a:spcPct val="115000"/>
              </a:lnSpc>
              <a:spcBef>
                <a:spcPts val="2133"/>
              </a:spcBef>
              <a:spcAft>
                <a:spcPts val="2133"/>
              </a:spcAft>
              <a:buSzPts val="1100"/>
              <a:buChar char="■"/>
              <a:defRPr/>
            </a:lvl9pPr>
          </a:lstStyle>
          <a:p>
            <a:endParaRPr/>
          </a:p>
        </p:txBody>
      </p:sp>
      <p:sp>
        <p:nvSpPr>
          <p:cNvPr id="99" name="Google Shape;99;p20"/>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28881174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100"/>
        <p:cNvGrpSpPr/>
        <p:nvPr/>
      </p:nvGrpSpPr>
      <p:grpSpPr>
        <a:xfrm>
          <a:off x="0" y="0"/>
          <a:ext cx="0" cy="0"/>
          <a:chOff x="0" y="0"/>
          <a:chExt cx="0" cy="0"/>
        </a:xfrm>
      </p:grpSpPr>
      <p:grpSp>
        <p:nvGrpSpPr>
          <p:cNvPr id="101" name="Google Shape;101;p21"/>
          <p:cNvGrpSpPr/>
          <p:nvPr/>
        </p:nvGrpSpPr>
        <p:grpSpPr>
          <a:xfrm>
            <a:off x="2" y="5504763"/>
            <a:ext cx="931900" cy="912876"/>
            <a:chOff x="0" y="3785672"/>
            <a:chExt cx="698925" cy="684657"/>
          </a:xfrm>
        </p:grpSpPr>
        <p:sp>
          <p:nvSpPr>
            <p:cNvPr id="102" name="Google Shape;102;p21"/>
            <p:cNvSpPr/>
            <p:nvPr/>
          </p:nvSpPr>
          <p:spPr>
            <a:xfrm rot="-5400000">
              <a:off x="0" y="3785672"/>
              <a:ext cx="544800" cy="544800"/>
            </a:xfrm>
            <a:prstGeom prst="diagStripe">
              <a:avLst>
                <a:gd name="adj" fmla="val 5000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03" name="Google Shape;103;p21"/>
            <p:cNvSpPr/>
            <p:nvPr/>
          </p:nvSpPr>
          <p:spPr>
            <a:xfrm flipH="1">
              <a:off x="154125" y="3925529"/>
              <a:ext cx="544800" cy="544800"/>
            </a:xfrm>
            <a:prstGeom prst="diagStripe">
              <a:avLst>
                <a:gd name="adj" fmla="val 5000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grpSp>
      <p:sp>
        <p:nvSpPr>
          <p:cNvPr id="104" name="Google Shape;104;p21"/>
          <p:cNvSpPr txBox="1">
            <a:spLocks noGrp="1"/>
          </p:cNvSpPr>
          <p:nvPr>
            <p:ph type="body" idx="1"/>
          </p:nvPr>
        </p:nvSpPr>
        <p:spPr>
          <a:xfrm>
            <a:off x="1083633" y="5740500"/>
            <a:ext cx="9248000" cy="698400"/>
          </a:xfrm>
          <a:prstGeom prst="rect">
            <a:avLst/>
          </a:prstGeom>
          <a:noFill/>
          <a:ln>
            <a:noFill/>
          </a:ln>
        </p:spPr>
        <p:txBody>
          <a:bodyPr spcFirstLastPara="1" wrap="square" lIns="91425" tIns="91425" rIns="91425" bIns="91425" anchor="ctr" anchorCtr="0">
            <a:noAutofit/>
          </a:bodyPr>
          <a:lstStyle>
            <a:lvl1pPr marL="609570" lvl="0" indent="-304784" algn="l">
              <a:lnSpc>
                <a:spcPct val="100000"/>
              </a:lnSpc>
              <a:spcBef>
                <a:spcPts val="0"/>
              </a:spcBef>
              <a:spcAft>
                <a:spcPts val="0"/>
              </a:spcAft>
              <a:buSzPts val="1300"/>
              <a:buNone/>
              <a:defRPr/>
            </a:lvl1pPr>
          </a:lstStyle>
          <a:p>
            <a:endParaRPr/>
          </a:p>
        </p:txBody>
      </p:sp>
      <p:sp>
        <p:nvSpPr>
          <p:cNvPr id="105" name="Google Shape;105;p21"/>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284629730"/>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106"/>
        <p:cNvGrpSpPr/>
        <p:nvPr/>
      </p:nvGrpSpPr>
      <p:grpSpPr>
        <a:xfrm>
          <a:off x="0" y="0"/>
          <a:ext cx="0" cy="0"/>
          <a:chOff x="0" y="0"/>
          <a:chExt cx="0" cy="0"/>
        </a:xfrm>
      </p:grpSpPr>
      <p:grpSp>
        <p:nvGrpSpPr>
          <p:cNvPr id="107" name="Google Shape;107;p22"/>
          <p:cNvGrpSpPr/>
          <p:nvPr/>
        </p:nvGrpSpPr>
        <p:grpSpPr>
          <a:xfrm>
            <a:off x="5875200" y="2"/>
            <a:ext cx="6316800" cy="6857420"/>
            <a:chOff x="4406400" y="0"/>
            <a:chExt cx="4737600" cy="5143065"/>
          </a:xfrm>
        </p:grpSpPr>
        <p:sp>
          <p:nvSpPr>
            <p:cNvPr id="108" name="Google Shape;108;p22"/>
            <p:cNvSpPr/>
            <p:nvPr/>
          </p:nvSpPr>
          <p:spPr>
            <a:xfrm rot="5400000">
              <a:off x="4408200" y="-1800"/>
              <a:ext cx="4734000" cy="4737600"/>
            </a:xfrm>
            <a:prstGeom prst="diagStripe">
              <a:avLst>
                <a:gd name="adj" fmla="val 49469"/>
              </a:avLst>
            </a:prstGeom>
            <a:solidFill>
              <a:schemeClr val="lt1">
                <a:alpha val="2745"/>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09" name="Google Shape;109;p22"/>
            <p:cNvSpPr/>
            <p:nvPr/>
          </p:nvSpPr>
          <p:spPr>
            <a:xfrm rot="5400000">
              <a:off x="4841125" y="5700"/>
              <a:ext cx="4298100" cy="4286700"/>
            </a:xfrm>
            <a:prstGeom prst="diagStripe">
              <a:avLst>
                <a:gd name="adj" fmla="val 0"/>
              </a:avLst>
            </a:prstGeom>
            <a:solidFill>
              <a:schemeClr val="lt1">
                <a:alpha val="2745"/>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10" name="Google Shape;110;p22"/>
            <p:cNvSpPr/>
            <p:nvPr/>
          </p:nvSpPr>
          <p:spPr>
            <a:xfrm rot="-5400000">
              <a:off x="5618399" y="1236468"/>
              <a:ext cx="808800" cy="808800"/>
            </a:xfrm>
            <a:prstGeom prst="diagStripe">
              <a:avLst>
                <a:gd name="adj" fmla="val 50000"/>
              </a:avLst>
            </a:prstGeom>
            <a:solidFill>
              <a:schemeClr val="lt1">
                <a:alpha val="666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11" name="Google Shape;111;p22"/>
            <p:cNvSpPr/>
            <p:nvPr/>
          </p:nvSpPr>
          <p:spPr>
            <a:xfrm flipH="1">
              <a:off x="5849857" y="1443956"/>
              <a:ext cx="808800" cy="808800"/>
            </a:xfrm>
            <a:prstGeom prst="diagStripe">
              <a:avLst>
                <a:gd name="adj" fmla="val 50000"/>
              </a:avLst>
            </a:prstGeom>
            <a:solidFill>
              <a:schemeClr val="lt1">
                <a:alpha val="666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12" name="Google Shape;112;p22"/>
            <p:cNvSpPr/>
            <p:nvPr/>
          </p:nvSpPr>
          <p:spPr>
            <a:xfrm rot="-5400000">
              <a:off x="5987081" y="2469465"/>
              <a:ext cx="808800" cy="808800"/>
            </a:xfrm>
            <a:prstGeom prst="diagStripe">
              <a:avLst>
                <a:gd name="adj" fmla="val 50000"/>
              </a:avLst>
            </a:prstGeom>
            <a:solidFill>
              <a:schemeClr val="lt1">
                <a:alpha val="666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13" name="Google Shape;113;p22"/>
            <p:cNvSpPr/>
            <p:nvPr/>
          </p:nvSpPr>
          <p:spPr>
            <a:xfrm flipH="1">
              <a:off x="6222115" y="2676953"/>
              <a:ext cx="808800" cy="808800"/>
            </a:xfrm>
            <a:prstGeom prst="diagStripe">
              <a:avLst>
                <a:gd name="adj" fmla="val 50000"/>
              </a:avLst>
            </a:prstGeom>
            <a:solidFill>
              <a:schemeClr val="lt1">
                <a:alpha val="666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14" name="Google Shape;114;p22"/>
            <p:cNvSpPr/>
            <p:nvPr/>
          </p:nvSpPr>
          <p:spPr>
            <a:xfrm rot="-5400000">
              <a:off x="6675341" y="1862018"/>
              <a:ext cx="808800" cy="808800"/>
            </a:xfrm>
            <a:prstGeom prst="diagStripe">
              <a:avLst>
                <a:gd name="adj" fmla="val 50000"/>
              </a:avLst>
            </a:prstGeom>
            <a:solidFill>
              <a:schemeClr val="lt1">
                <a:alpha val="666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15" name="Google Shape;115;p22"/>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16" name="Google Shape;116;p22"/>
            <p:cNvSpPr/>
            <p:nvPr/>
          </p:nvSpPr>
          <p:spPr>
            <a:xfrm rot="-5400000">
              <a:off x="6861141" y="2477810"/>
              <a:ext cx="808800" cy="808800"/>
            </a:xfrm>
            <a:prstGeom prst="diagStripe">
              <a:avLst>
                <a:gd name="adj" fmla="val 50000"/>
              </a:avLst>
            </a:prstGeom>
            <a:solidFill>
              <a:schemeClr val="lt1">
                <a:alpha val="666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17" name="Google Shape;117;p22"/>
            <p:cNvSpPr/>
            <p:nvPr/>
          </p:nvSpPr>
          <p:spPr>
            <a:xfrm flipH="1">
              <a:off x="7965266" y="2692963"/>
              <a:ext cx="808800" cy="808800"/>
            </a:xfrm>
            <a:prstGeom prst="diagStripe">
              <a:avLst>
                <a:gd name="adj" fmla="val 50000"/>
              </a:avLst>
            </a:prstGeom>
            <a:solidFill>
              <a:schemeClr val="lt1">
                <a:alpha val="666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18" name="Google Shape;118;p22"/>
            <p:cNvSpPr/>
            <p:nvPr/>
          </p:nvSpPr>
          <p:spPr>
            <a:xfrm flipH="1">
              <a:off x="8145082" y="3308755"/>
              <a:ext cx="808800" cy="808800"/>
            </a:xfrm>
            <a:prstGeom prst="diagStripe">
              <a:avLst>
                <a:gd name="adj" fmla="val 50000"/>
              </a:avLst>
            </a:prstGeom>
            <a:solidFill>
              <a:schemeClr val="lt1">
                <a:alpha val="666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19" name="Google Shape;119;p22"/>
            <p:cNvSpPr/>
            <p:nvPr/>
          </p:nvSpPr>
          <p:spPr>
            <a:xfrm rot="-5400000">
              <a:off x="7047599" y="3095015"/>
              <a:ext cx="808800" cy="808800"/>
            </a:xfrm>
            <a:prstGeom prst="diagStripe">
              <a:avLst>
                <a:gd name="adj" fmla="val 50000"/>
              </a:avLst>
            </a:prstGeom>
            <a:solidFill>
              <a:schemeClr val="lt1">
                <a:alpha val="666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20" name="Google Shape;120;p22"/>
            <p:cNvSpPr/>
            <p:nvPr/>
          </p:nvSpPr>
          <p:spPr>
            <a:xfrm flipH="1">
              <a:off x="7276649" y="3302502"/>
              <a:ext cx="808800" cy="808800"/>
            </a:xfrm>
            <a:prstGeom prst="diagStripe">
              <a:avLst>
                <a:gd name="adj" fmla="val 50000"/>
              </a:avLst>
            </a:prstGeom>
            <a:solidFill>
              <a:schemeClr val="lt1">
                <a:alpha val="666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21" name="Google Shape;121;p22"/>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22" name="Google Shape;122;p22"/>
            <p:cNvSpPr/>
            <p:nvPr/>
          </p:nvSpPr>
          <p:spPr>
            <a:xfrm flipH="1">
              <a:off x="7462448" y="3918294"/>
              <a:ext cx="808800" cy="808800"/>
            </a:xfrm>
            <a:prstGeom prst="diagStripe">
              <a:avLst>
                <a:gd name="adj" fmla="val 50000"/>
              </a:avLst>
            </a:prstGeom>
            <a:solidFill>
              <a:schemeClr val="lt1">
                <a:alpha val="666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23" name="Google Shape;123;p22"/>
            <p:cNvSpPr/>
            <p:nvPr/>
          </p:nvSpPr>
          <p:spPr>
            <a:xfrm rot="-5400000">
              <a:off x="8102491" y="3718473"/>
              <a:ext cx="808800" cy="808800"/>
            </a:xfrm>
            <a:prstGeom prst="diagStripe">
              <a:avLst>
                <a:gd name="adj" fmla="val 50000"/>
              </a:avLst>
            </a:prstGeom>
            <a:solidFill>
              <a:schemeClr val="lt1">
                <a:alpha val="666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24" name="Google Shape;124;p22"/>
            <p:cNvSpPr/>
            <p:nvPr/>
          </p:nvSpPr>
          <p:spPr>
            <a:xfrm flipH="1">
              <a:off x="8334533" y="3925960"/>
              <a:ext cx="808800" cy="808800"/>
            </a:xfrm>
            <a:prstGeom prst="diagStripe">
              <a:avLst>
                <a:gd name="adj" fmla="val 50000"/>
              </a:avLst>
            </a:prstGeom>
            <a:solidFill>
              <a:schemeClr val="lt1">
                <a:alpha val="666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25" name="Google Shape;125;p22"/>
            <p:cNvSpPr/>
            <p:nvPr/>
          </p:nvSpPr>
          <p:spPr>
            <a:xfrm rot="-5400000">
              <a:off x="8288290" y="4334265"/>
              <a:ext cx="808800" cy="808800"/>
            </a:xfrm>
            <a:prstGeom prst="diagStripe">
              <a:avLst>
                <a:gd name="adj" fmla="val 50000"/>
              </a:avLst>
            </a:prstGeom>
            <a:solidFill>
              <a:schemeClr val="lt1">
                <a:alpha val="666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grpSp>
      <p:sp>
        <p:nvSpPr>
          <p:cNvPr id="126" name="Google Shape;126;p22"/>
          <p:cNvSpPr txBox="1">
            <a:spLocks noGrp="1"/>
          </p:cNvSpPr>
          <p:nvPr>
            <p:ph type="title" hasCustomPrompt="1"/>
          </p:nvPr>
        </p:nvSpPr>
        <p:spPr>
          <a:xfrm>
            <a:off x="1098467" y="1712900"/>
            <a:ext cx="6368000" cy="1734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8000"/>
              <a:buNone/>
              <a:defRPr sz="10666"/>
            </a:lvl1pPr>
            <a:lvl2pPr lvl="1" algn="l">
              <a:lnSpc>
                <a:spcPct val="100000"/>
              </a:lnSpc>
              <a:spcBef>
                <a:spcPts val="0"/>
              </a:spcBef>
              <a:spcAft>
                <a:spcPts val="0"/>
              </a:spcAft>
              <a:buSzPts val="8000"/>
              <a:buNone/>
              <a:defRPr sz="10666"/>
            </a:lvl2pPr>
            <a:lvl3pPr lvl="2" algn="l">
              <a:lnSpc>
                <a:spcPct val="100000"/>
              </a:lnSpc>
              <a:spcBef>
                <a:spcPts val="0"/>
              </a:spcBef>
              <a:spcAft>
                <a:spcPts val="0"/>
              </a:spcAft>
              <a:buSzPts val="8000"/>
              <a:buNone/>
              <a:defRPr sz="10666"/>
            </a:lvl3pPr>
            <a:lvl4pPr lvl="3" algn="l">
              <a:lnSpc>
                <a:spcPct val="100000"/>
              </a:lnSpc>
              <a:spcBef>
                <a:spcPts val="0"/>
              </a:spcBef>
              <a:spcAft>
                <a:spcPts val="0"/>
              </a:spcAft>
              <a:buSzPts val="8000"/>
              <a:buNone/>
              <a:defRPr sz="10666"/>
            </a:lvl4pPr>
            <a:lvl5pPr lvl="4" algn="l">
              <a:lnSpc>
                <a:spcPct val="100000"/>
              </a:lnSpc>
              <a:spcBef>
                <a:spcPts val="0"/>
              </a:spcBef>
              <a:spcAft>
                <a:spcPts val="0"/>
              </a:spcAft>
              <a:buSzPts val="8000"/>
              <a:buNone/>
              <a:defRPr sz="10666"/>
            </a:lvl5pPr>
            <a:lvl6pPr lvl="5" algn="l">
              <a:lnSpc>
                <a:spcPct val="100000"/>
              </a:lnSpc>
              <a:spcBef>
                <a:spcPts val="0"/>
              </a:spcBef>
              <a:spcAft>
                <a:spcPts val="0"/>
              </a:spcAft>
              <a:buSzPts val="8000"/>
              <a:buNone/>
              <a:defRPr sz="10666"/>
            </a:lvl6pPr>
            <a:lvl7pPr lvl="6" algn="l">
              <a:lnSpc>
                <a:spcPct val="100000"/>
              </a:lnSpc>
              <a:spcBef>
                <a:spcPts val="0"/>
              </a:spcBef>
              <a:spcAft>
                <a:spcPts val="0"/>
              </a:spcAft>
              <a:buSzPts val="8000"/>
              <a:buNone/>
              <a:defRPr sz="10666"/>
            </a:lvl7pPr>
            <a:lvl8pPr lvl="7" algn="l">
              <a:lnSpc>
                <a:spcPct val="100000"/>
              </a:lnSpc>
              <a:spcBef>
                <a:spcPts val="0"/>
              </a:spcBef>
              <a:spcAft>
                <a:spcPts val="0"/>
              </a:spcAft>
              <a:buSzPts val="8000"/>
              <a:buNone/>
              <a:defRPr sz="10666"/>
            </a:lvl8pPr>
            <a:lvl9pPr lvl="8" algn="l">
              <a:lnSpc>
                <a:spcPct val="100000"/>
              </a:lnSpc>
              <a:spcBef>
                <a:spcPts val="0"/>
              </a:spcBef>
              <a:spcAft>
                <a:spcPts val="0"/>
              </a:spcAft>
              <a:buSzPts val="8000"/>
              <a:buNone/>
              <a:defRPr sz="10666"/>
            </a:lvl9pPr>
          </a:lstStyle>
          <a:p>
            <a:r>
              <a:t>xx%</a:t>
            </a:r>
          </a:p>
        </p:txBody>
      </p:sp>
      <p:sp>
        <p:nvSpPr>
          <p:cNvPr id="127" name="Google Shape;127;p22"/>
          <p:cNvSpPr txBox="1">
            <a:spLocks noGrp="1"/>
          </p:cNvSpPr>
          <p:nvPr>
            <p:ph type="body" idx="1"/>
          </p:nvPr>
        </p:nvSpPr>
        <p:spPr>
          <a:xfrm>
            <a:off x="1098467" y="3524165"/>
            <a:ext cx="6368000" cy="1625200"/>
          </a:xfrm>
          <a:prstGeom prst="rect">
            <a:avLst/>
          </a:prstGeom>
          <a:noFill/>
          <a:ln>
            <a:noFill/>
          </a:ln>
        </p:spPr>
        <p:txBody>
          <a:bodyPr spcFirstLastPara="1" wrap="square" lIns="91425" tIns="91425" rIns="91425" bIns="91425" anchor="t" anchorCtr="0">
            <a:noAutofit/>
          </a:bodyPr>
          <a:lstStyle>
            <a:lvl1pPr marL="609570" lvl="0" indent="-414846" algn="l">
              <a:lnSpc>
                <a:spcPct val="115000"/>
              </a:lnSpc>
              <a:spcBef>
                <a:spcPts val="0"/>
              </a:spcBef>
              <a:spcAft>
                <a:spcPts val="0"/>
              </a:spcAft>
              <a:buSzPts val="1300"/>
              <a:buChar char="●"/>
              <a:defRPr/>
            </a:lvl1pPr>
            <a:lvl2pPr marL="1219140" lvl="1" indent="-397913" algn="l">
              <a:lnSpc>
                <a:spcPct val="115000"/>
              </a:lnSpc>
              <a:spcBef>
                <a:spcPts val="2133"/>
              </a:spcBef>
              <a:spcAft>
                <a:spcPts val="0"/>
              </a:spcAft>
              <a:buSzPts val="1100"/>
              <a:buChar char="○"/>
              <a:defRPr/>
            </a:lvl2pPr>
            <a:lvl3pPr marL="1828709" lvl="2" indent="-397913" algn="l">
              <a:lnSpc>
                <a:spcPct val="115000"/>
              </a:lnSpc>
              <a:spcBef>
                <a:spcPts val="2133"/>
              </a:spcBef>
              <a:spcAft>
                <a:spcPts val="0"/>
              </a:spcAft>
              <a:buSzPts val="1100"/>
              <a:buChar char="■"/>
              <a:defRPr/>
            </a:lvl3pPr>
            <a:lvl4pPr marL="2438278" lvl="3" indent="-397913" algn="l">
              <a:lnSpc>
                <a:spcPct val="115000"/>
              </a:lnSpc>
              <a:spcBef>
                <a:spcPts val="2133"/>
              </a:spcBef>
              <a:spcAft>
                <a:spcPts val="0"/>
              </a:spcAft>
              <a:buSzPts val="1100"/>
              <a:buChar char="●"/>
              <a:defRPr/>
            </a:lvl4pPr>
            <a:lvl5pPr marL="3047848" lvl="4" indent="-397913" algn="l">
              <a:lnSpc>
                <a:spcPct val="115000"/>
              </a:lnSpc>
              <a:spcBef>
                <a:spcPts val="2133"/>
              </a:spcBef>
              <a:spcAft>
                <a:spcPts val="0"/>
              </a:spcAft>
              <a:buSzPts val="1100"/>
              <a:buChar char="○"/>
              <a:defRPr/>
            </a:lvl5pPr>
            <a:lvl6pPr marL="3657418" lvl="5" indent="-397913" algn="l">
              <a:lnSpc>
                <a:spcPct val="115000"/>
              </a:lnSpc>
              <a:spcBef>
                <a:spcPts val="2133"/>
              </a:spcBef>
              <a:spcAft>
                <a:spcPts val="0"/>
              </a:spcAft>
              <a:buSzPts val="1100"/>
              <a:buChar char="■"/>
              <a:defRPr/>
            </a:lvl6pPr>
            <a:lvl7pPr marL="4266987" lvl="6" indent="-397913" algn="l">
              <a:lnSpc>
                <a:spcPct val="115000"/>
              </a:lnSpc>
              <a:spcBef>
                <a:spcPts val="2133"/>
              </a:spcBef>
              <a:spcAft>
                <a:spcPts val="0"/>
              </a:spcAft>
              <a:buSzPts val="1100"/>
              <a:buChar char="●"/>
              <a:defRPr/>
            </a:lvl7pPr>
            <a:lvl8pPr marL="4876557" lvl="7" indent="-397913" algn="l">
              <a:lnSpc>
                <a:spcPct val="115000"/>
              </a:lnSpc>
              <a:spcBef>
                <a:spcPts val="2133"/>
              </a:spcBef>
              <a:spcAft>
                <a:spcPts val="0"/>
              </a:spcAft>
              <a:buSzPts val="1100"/>
              <a:buChar char="○"/>
              <a:defRPr/>
            </a:lvl8pPr>
            <a:lvl9pPr marL="5486126" lvl="8" indent="-397913" algn="l">
              <a:lnSpc>
                <a:spcPct val="115000"/>
              </a:lnSpc>
              <a:spcBef>
                <a:spcPts val="2133"/>
              </a:spcBef>
              <a:spcAft>
                <a:spcPts val="2133"/>
              </a:spcAft>
              <a:buSzPts val="1100"/>
              <a:buChar char="■"/>
              <a:defRPr/>
            </a:lvl9pPr>
          </a:lstStyle>
          <a:p>
            <a:endParaRPr/>
          </a:p>
        </p:txBody>
      </p:sp>
      <p:sp>
        <p:nvSpPr>
          <p:cNvPr id="128" name="Google Shape;128;p22"/>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664031731"/>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9"/>
        <p:cNvGrpSpPr/>
        <p:nvPr/>
      </p:nvGrpSpPr>
      <p:grpSpPr>
        <a:xfrm>
          <a:off x="0" y="0"/>
          <a:ext cx="0" cy="0"/>
          <a:chOff x="0" y="0"/>
          <a:chExt cx="0" cy="0"/>
        </a:xfrm>
      </p:grpSpPr>
      <p:sp>
        <p:nvSpPr>
          <p:cNvPr id="130" name="Google Shape;130;p23"/>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19281511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4B3DA7C-0C66-43B9-B4D3-BAD3F1772EF1}" type="datetimeFigureOut">
              <a:rPr lang="en-IN" smtClean="0"/>
              <a:t>08-01-2023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C41FC2FF-D940-4ABF-9DEA-131246C9AE85}" type="slidenum">
              <a:rPr lang="en-IN" smtClean="0"/>
              <a:t>‹#›</a:t>
            </a:fld>
            <a:endParaRPr lang="en-IN"/>
          </a:p>
        </p:txBody>
      </p:sp>
    </p:spTree>
    <p:extLst>
      <p:ext uri="{BB962C8B-B14F-4D97-AF65-F5344CB8AC3E}">
        <p14:creationId xmlns:p14="http://schemas.microsoft.com/office/powerpoint/2010/main" val="32864100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4B3DA7C-0C66-43B9-B4D3-BAD3F1772EF1}" type="datetimeFigureOut">
              <a:rPr lang="en-IN" smtClean="0"/>
              <a:t>08-01-2023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C41FC2FF-D940-4ABF-9DEA-131246C9AE85}" type="slidenum">
              <a:rPr lang="en-IN" smtClean="0"/>
              <a:t>‹#›</a:t>
            </a:fld>
            <a:endParaRPr lang="en-IN"/>
          </a:p>
        </p:txBody>
      </p:sp>
    </p:spTree>
    <p:extLst>
      <p:ext uri="{BB962C8B-B14F-4D97-AF65-F5344CB8AC3E}">
        <p14:creationId xmlns:p14="http://schemas.microsoft.com/office/powerpoint/2010/main" val="16215982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4B3DA7C-0C66-43B9-B4D3-BAD3F1772EF1}" type="datetimeFigureOut">
              <a:rPr lang="en-IN" smtClean="0"/>
              <a:t>08-01-2023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41FC2FF-D940-4ABF-9DEA-131246C9AE85}" type="slidenum">
              <a:rPr lang="en-IN" smtClean="0"/>
              <a:t>‹#›</a:t>
            </a:fld>
            <a:endParaRPr lang="en-IN"/>
          </a:p>
        </p:txBody>
      </p:sp>
    </p:spTree>
    <p:extLst>
      <p:ext uri="{BB962C8B-B14F-4D97-AF65-F5344CB8AC3E}">
        <p14:creationId xmlns:p14="http://schemas.microsoft.com/office/powerpoint/2010/main" val="37664845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7"/>
            <a:ext cx="6172200" cy="4873625"/>
          </a:xfrm>
        </p:spPr>
        <p:txBody>
          <a:bodyPr anchor="t"/>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4B3DA7C-0C66-43B9-B4D3-BAD3F1772EF1}" type="datetimeFigureOut">
              <a:rPr lang="en-IN" smtClean="0"/>
              <a:t>08-01-2023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41FC2FF-D940-4ABF-9DEA-131246C9AE85}" type="slidenum">
              <a:rPr lang="en-IN" smtClean="0"/>
              <a:t>‹#›</a:t>
            </a:fld>
            <a:endParaRPr lang="en-IN"/>
          </a:p>
        </p:txBody>
      </p:sp>
    </p:spTree>
    <p:extLst>
      <p:ext uri="{BB962C8B-B14F-4D97-AF65-F5344CB8AC3E}">
        <p14:creationId xmlns:p14="http://schemas.microsoft.com/office/powerpoint/2010/main" val="11406877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theme" Target="../theme/theme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9.xml"/><Relationship Id="rId3" Type="http://schemas.openxmlformats.org/officeDocument/2006/relationships/slideLayout" Target="../slideLayouts/slideLayout24.xml"/><Relationship Id="rId7" Type="http://schemas.openxmlformats.org/officeDocument/2006/relationships/slideLayout" Target="../slideLayouts/slideLayout28.xml"/><Relationship Id="rId12" Type="http://schemas.openxmlformats.org/officeDocument/2006/relationships/theme" Target="../theme/theme3.xml"/><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0" Type="http://schemas.openxmlformats.org/officeDocument/2006/relationships/slideLayout" Target="../slideLayouts/slideLayout31.xml"/><Relationship Id="rId4" Type="http://schemas.openxmlformats.org/officeDocument/2006/relationships/slideLayout" Target="../slideLayouts/slideLayout25.xml"/><Relationship Id="rId9" Type="http://schemas.openxmlformats.org/officeDocument/2006/relationships/slideLayout" Target="../slideLayouts/slideLayout30.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0.xml"/><Relationship Id="rId3" Type="http://schemas.openxmlformats.org/officeDocument/2006/relationships/slideLayout" Target="../slideLayouts/slideLayout35.xml"/><Relationship Id="rId7" Type="http://schemas.openxmlformats.org/officeDocument/2006/relationships/slideLayout" Target="../slideLayouts/slideLayout39.xml"/><Relationship Id="rId12" Type="http://schemas.openxmlformats.org/officeDocument/2006/relationships/theme" Target="../theme/theme4.xml"/><Relationship Id="rId2" Type="http://schemas.openxmlformats.org/officeDocument/2006/relationships/slideLayout" Target="../slideLayouts/slideLayout34.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5" Type="http://schemas.openxmlformats.org/officeDocument/2006/relationships/slideLayout" Target="../slideLayouts/slideLayout37.xml"/><Relationship Id="rId10" Type="http://schemas.openxmlformats.org/officeDocument/2006/relationships/slideLayout" Target="../slideLayouts/slideLayout42.xml"/><Relationship Id="rId4" Type="http://schemas.openxmlformats.org/officeDocument/2006/relationships/slideLayout" Target="../slideLayouts/slideLayout36.xml"/><Relationship Id="rId9" Type="http://schemas.openxmlformats.org/officeDocument/2006/relationships/slideLayout" Target="../slideLayouts/slideLayout41.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1.xml"/><Relationship Id="rId13" Type="http://schemas.openxmlformats.org/officeDocument/2006/relationships/image" Target="../media/image1.png"/><Relationship Id="rId3" Type="http://schemas.openxmlformats.org/officeDocument/2006/relationships/slideLayout" Target="../slideLayouts/slideLayout46.xml"/><Relationship Id="rId7" Type="http://schemas.openxmlformats.org/officeDocument/2006/relationships/slideLayout" Target="../slideLayouts/slideLayout50.xml"/><Relationship Id="rId12" Type="http://schemas.openxmlformats.org/officeDocument/2006/relationships/theme" Target="../theme/theme5.xml"/><Relationship Id="rId2" Type="http://schemas.openxmlformats.org/officeDocument/2006/relationships/slideLayout" Target="../slideLayouts/slideLayout45.xml"/><Relationship Id="rId1" Type="http://schemas.openxmlformats.org/officeDocument/2006/relationships/slideLayout" Target="../slideLayouts/slideLayout44.xml"/><Relationship Id="rId6" Type="http://schemas.openxmlformats.org/officeDocument/2006/relationships/slideLayout" Target="../slideLayouts/slideLayout49.xml"/><Relationship Id="rId11" Type="http://schemas.openxmlformats.org/officeDocument/2006/relationships/slideLayout" Target="../slideLayouts/slideLayout54.xml"/><Relationship Id="rId5" Type="http://schemas.openxmlformats.org/officeDocument/2006/relationships/slideLayout" Target="../slideLayouts/slideLayout48.xml"/><Relationship Id="rId10" Type="http://schemas.openxmlformats.org/officeDocument/2006/relationships/slideLayout" Target="../slideLayouts/slideLayout53.xml"/><Relationship Id="rId4" Type="http://schemas.openxmlformats.org/officeDocument/2006/relationships/slideLayout" Target="../slideLayouts/slideLayout47.xml"/><Relationship Id="rId9" Type="http://schemas.openxmlformats.org/officeDocument/2006/relationships/slideLayout" Target="../slideLayouts/slideLayout5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4B3DA7C-0C66-43B9-B4D3-BAD3F1772EF1}" type="datetimeFigureOut">
              <a:rPr lang="en-IN" smtClean="0"/>
              <a:t>08-01-2023</a:t>
            </a:fld>
            <a:endParaRPr lang="en-IN"/>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41FC2FF-D940-4ABF-9DEA-131246C9AE85}" type="slidenum">
              <a:rPr lang="en-IN" smtClean="0"/>
              <a:t>‹#›</a:t>
            </a:fld>
            <a:endParaRPr lang="en-IN"/>
          </a:p>
        </p:txBody>
      </p:sp>
    </p:spTree>
    <p:extLst>
      <p:ext uri="{BB962C8B-B14F-4D97-AF65-F5344CB8AC3E}">
        <p14:creationId xmlns:p14="http://schemas.microsoft.com/office/powerpoint/2010/main" val="1447643324"/>
      </p:ext>
    </p:extLst>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26"/>
          <p:cNvSpPr txBox="1">
            <a:spLocks noGrp="1"/>
          </p:cNvSpPr>
          <p:nvPr>
            <p:ph type="title"/>
          </p:nvPr>
        </p:nvSpPr>
        <p:spPr>
          <a:xfrm>
            <a:off x="838200" y="365127"/>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26"/>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26"/>
          <p:cNvSpPr txBox="1">
            <a:spLocks noGrp="1"/>
          </p:cNvSpPr>
          <p:nvPr>
            <p:ph type="dt" idx="10"/>
          </p:nvPr>
        </p:nvSpPr>
        <p:spPr>
          <a:xfrm>
            <a:off x="838200" y="6356352"/>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26"/>
          <p:cNvSpPr txBox="1">
            <a:spLocks noGrp="1"/>
          </p:cNvSpPr>
          <p:nvPr>
            <p:ph type="ftr" idx="11"/>
          </p:nvPr>
        </p:nvSpPr>
        <p:spPr>
          <a:xfrm>
            <a:off x="4038600" y="6356352"/>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26"/>
          <p:cNvSpPr txBox="1">
            <a:spLocks noGrp="1"/>
          </p:cNvSpPr>
          <p:nvPr>
            <p:ph type="sldNum" idx="12"/>
          </p:nvPr>
        </p:nvSpPr>
        <p:spPr>
          <a:xfrm>
            <a:off x="8610600" y="6356352"/>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254948894"/>
      </p:ext>
    </p:extLst>
  </p:cSld>
  <p:clrMap bg1="lt1" tx1="dk1" bg2="dk2" tx2="lt2" accent1="accent1" accent2="accent2" accent3="accent3" accent4="accent4" accent5="accent5" accent6="accent6" hlink="hlink" folHlink="folHlink"/>
  <p:sldLayoutIdLst>
    <p:sldLayoutId id="2147483890" r:id="rId1"/>
    <p:sldLayoutId id="2147483892" r:id="rId2"/>
    <p:sldLayoutId id="2147483893" r:id="rId3"/>
    <p:sldLayoutId id="2147483894" r:id="rId4"/>
    <p:sldLayoutId id="2147483895" r:id="rId5"/>
    <p:sldLayoutId id="2147483896" r:id="rId6"/>
    <p:sldLayoutId id="2147483897" r:id="rId7"/>
    <p:sldLayoutId id="2147483898" r:id="rId8"/>
    <p:sldLayoutId id="2147483899" r:id="rId9"/>
    <p:sldLayoutId id="2147483900"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9A13538-6727-E34D-AF87-C8A5A06F92D2}" type="datetimeFigureOut">
              <a:rPr lang="en-US" smtClean="0"/>
              <a:t>1/8/2023</a:t>
            </a:fld>
            <a:endParaRPr lang="en-US"/>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3854F61-4EB2-064B-9FEB-93EFAD73A181}" type="slidenum">
              <a:rPr lang="en-US" smtClean="0"/>
              <a:t>‹#›</a:t>
            </a:fld>
            <a:endParaRPr lang="en-US"/>
          </a:p>
        </p:txBody>
      </p:sp>
    </p:spTree>
    <p:extLst>
      <p:ext uri="{BB962C8B-B14F-4D97-AF65-F5344CB8AC3E}">
        <p14:creationId xmlns:p14="http://schemas.microsoft.com/office/powerpoint/2010/main" val="3750234507"/>
      </p:ext>
    </p:extLst>
  </p:cSld>
  <p:clrMap bg1="lt1" tx1="dk1" bg2="lt2" tx2="dk2" accent1="accent1" accent2="accent2" accent3="accent3" accent4="accent4" accent5="accent5" accent6="accent6" hlink="hlink" folHlink="folHlink"/>
  <p:sldLayoutIdLst>
    <p:sldLayoutId id="2147483902" r:id="rId1"/>
    <p:sldLayoutId id="2147483903" r:id="rId2"/>
    <p:sldLayoutId id="2147483904" r:id="rId3"/>
    <p:sldLayoutId id="2147483905" r:id="rId4"/>
    <p:sldLayoutId id="2147483906" r:id="rId5"/>
    <p:sldLayoutId id="2147483907" r:id="rId6"/>
    <p:sldLayoutId id="2147483908" r:id="rId7"/>
    <p:sldLayoutId id="2147483909" r:id="rId8"/>
    <p:sldLayoutId id="2147483910" r:id="rId9"/>
    <p:sldLayoutId id="2147483911" r:id="rId10"/>
    <p:sldLayoutId id="2147483912"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F55539-327D-43E4-8C28-B92B367932AD}" type="datetimeFigureOut">
              <a:rPr lang="en-IN" smtClean="0"/>
              <a:t>08-01-2023</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A2C3AF1-E00E-40DB-8DA6-8A4FB582E1A0}" type="slidenum">
              <a:rPr lang="en-IN" smtClean="0"/>
              <a:t>‹#›</a:t>
            </a:fld>
            <a:endParaRPr lang="en-IN"/>
          </a:p>
        </p:txBody>
      </p:sp>
    </p:spTree>
    <p:extLst>
      <p:ext uri="{BB962C8B-B14F-4D97-AF65-F5344CB8AC3E}">
        <p14:creationId xmlns:p14="http://schemas.microsoft.com/office/powerpoint/2010/main" val="3962220970"/>
      </p:ext>
    </p:extLst>
  </p:cSld>
  <p:clrMap bg1="lt1" tx1="dk1" bg2="lt2" tx2="dk2" accent1="accent1" accent2="accent2" accent3="accent3" accent4="accent4" accent5="accent5" accent6="accent6" hlink="hlink" folHlink="folHlink"/>
  <p:sldLayoutIdLst>
    <p:sldLayoutId id="2147483914" r:id="rId1"/>
    <p:sldLayoutId id="2147483915" r:id="rId2"/>
    <p:sldLayoutId id="2147483916" r:id="rId3"/>
    <p:sldLayoutId id="2147483917" r:id="rId4"/>
    <p:sldLayoutId id="2147483918" r:id="rId5"/>
    <p:sldLayoutId id="2147483919" r:id="rId6"/>
    <p:sldLayoutId id="2147483920" r:id="rId7"/>
    <p:sldLayoutId id="2147483921" r:id="rId8"/>
    <p:sldLayoutId id="2147483922" r:id="rId9"/>
    <p:sldLayoutId id="2147483923" r:id="rId10"/>
    <p:sldLayoutId id="2147483924"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
        <p:cNvGrpSpPr/>
        <p:nvPr/>
      </p:nvGrpSpPr>
      <p:grpSpPr>
        <a:xfrm>
          <a:off x="0" y="0"/>
          <a:ext cx="0" cy="0"/>
          <a:chOff x="0" y="0"/>
          <a:chExt cx="0" cy="0"/>
        </a:xfrm>
      </p:grpSpPr>
      <p:sp>
        <p:nvSpPr>
          <p:cNvPr id="6" name="Google Shape;6;p12"/>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1pPr>
            <a:lvl2pPr marR="0" lvl="1"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2pPr>
            <a:lvl3pPr marR="0" lvl="2"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3pPr>
            <a:lvl4pPr marR="0" lvl="3"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4pPr>
            <a:lvl5pPr marR="0" lvl="4"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5pPr>
            <a:lvl6pPr marR="0" lvl="5"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6pPr>
            <a:lvl7pPr marR="0" lvl="6"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7pPr>
            <a:lvl8pPr marR="0" lvl="7"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8pPr>
            <a:lvl9pPr marR="0" lvl="8"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9pPr>
          </a:lstStyle>
          <a:p>
            <a:endParaRPr/>
          </a:p>
        </p:txBody>
      </p:sp>
      <p:sp>
        <p:nvSpPr>
          <p:cNvPr id="7" name="Google Shape;7;p12"/>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Autofit/>
          </a:bodyPr>
          <a:lstStyle>
            <a:lvl1pPr marL="457200" marR="0" lvl="0" indent="-311150" algn="l" rtl="0">
              <a:lnSpc>
                <a:spcPct val="115000"/>
              </a:lnSpc>
              <a:spcBef>
                <a:spcPts val="0"/>
              </a:spcBef>
              <a:spcAft>
                <a:spcPts val="0"/>
              </a:spcAft>
              <a:buClr>
                <a:schemeClr val="lt1"/>
              </a:buClr>
              <a:buSzPts val="1300"/>
              <a:buFont typeface="Lato"/>
              <a:buChar char="●"/>
              <a:defRPr sz="1300" b="0" i="0" u="none" strike="noStrike" cap="none">
                <a:solidFill>
                  <a:schemeClr val="lt1"/>
                </a:solidFill>
                <a:latin typeface="Lato"/>
                <a:ea typeface="Lato"/>
                <a:cs typeface="Lato"/>
                <a:sym typeface="Lato"/>
              </a:defRPr>
            </a:lvl1pPr>
            <a:lvl2pPr marL="914400" marR="0" lvl="1" indent="-298450" algn="l" rtl="0">
              <a:lnSpc>
                <a:spcPct val="115000"/>
              </a:lnSpc>
              <a:spcBef>
                <a:spcPts val="160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2pPr>
            <a:lvl3pPr marL="1371600" marR="0" lvl="2" indent="-298450" algn="l" rtl="0">
              <a:lnSpc>
                <a:spcPct val="115000"/>
              </a:lnSpc>
              <a:spcBef>
                <a:spcPts val="160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3pPr>
            <a:lvl4pPr marL="1828800" marR="0" lvl="3" indent="-298450" algn="l" rtl="0">
              <a:lnSpc>
                <a:spcPct val="115000"/>
              </a:lnSpc>
              <a:spcBef>
                <a:spcPts val="160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4pPr>
            <a:lvl5pPr marL="2286000" marR="0" lvl="4" indent="-298450" algn="l" rtl="0">
              <a:lnSpc>
                <a:spcPct val="115000"/>
              </a:lnSpc>
              <a:spcBef>
                <a:spcPts val="160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5pPr>
            <a:lvl6pPr marL="2743200" marR="0" lvl="5" indent="-298450" algn="l" rtl="0">
              <a:lnSpc>
                <a:spcPct val="115000"/>
              </a:lnSpc>
              <a:spcBef>
                <a:spcPts val="160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6pPr>
            <a:lvl7pPr marL="3200400" marR="0" lvl="6" indent="-298450" algn="l" rtl="0">
              <a:lnSpc>
                <a:spcPct val="115000"/>
              </a:lnSpc>
              <a:spcBef>
                <a:spcPts val="160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7pPr>
            <a:lvl8pPr marL="3657600" marR="0" lvl="7" indent="-298450" algn="l" rtl="0">
              <a:lnSpc>
                <a:spcPct val="115000"/>
              </a:lnSpc>
              <a:spcBef>
                <a:spcPts val="160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8pPr>
            <a:lvl9pPr marL="4114800" marR="0" lvl="8" indent="-298450" algn="l" rtl="0">
              <a:lnSpc>
                <a:spcPct val="115000"/>
              </a:lnSpc>
              <a:spcBef>
                <a:spcPts val="1600"/>
              </a:spcBef>
              <a:spcAft>
                <a:spcPts val="1600"/>
              </a:spcAft>
              <a:buClr>
                <a:schemeClr val="lt1"/>
              </a:buClr>
              <a:buSzPts val="1100"/>
              <a:buFont typeface="Lato"/>
              <a:buChar char="■"/>
              <a:defRPr sz="1100" b="0" i="0" u="none" strike="noStrike" cap="none">
                <a:solidFill>
                  <a:schemeClr val="lt1"/>
                </a:solidFill>
                <a:latin typeface="Lato"/>
                <a:ea typeface="Lato"/>
                <a:cs typeface="Lato"/>
                <a:sym typeface="Lato"/>
              </a:defRPr>
            </a:lvl9pPr>
          </a:lstStyle>
          <a:p>
            <a:endParaRPr/>
          </a:p>
        </p:txBody>
      </p:sp>
      <p:sp>
        <p:nvSpPr>
          <p:cNvPr id="8" name="Google Shape;8;p12"/>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1pPr>
            <a:lvl2pPr marL="0" marR="0" lvl="1" indent="0" algn="r" rtl="0">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2pPr>
            <a:lvl3pPr marL="0" marR="0" lvl="2" indent="0" algn="r" rtl="0">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3pPr>
            <a:lvl4pPr marL="0" marR="0" lvl="3" indent="0" algn="r" rtl="0">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4pPr>
            <a:lvl5pPr marL="0" marR="0" lvl="4" indent="0" algn="r" rtl="0">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5pPr>
            <a:lvl6pPr marL="0" marR="0" lvl="5" indent="0" algn="r" rtl="0">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6pPr>
            <a:lvl7pPr marL="0" marR="0" lvl="6" indent="0" algn="r" rtl="0">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7pPr>
            <a:lvl8pPr marL="0" marR="0" lvl="7" indent="0" algn="r" rtl="0">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8pPr>
            <a:lvl9pPr marL="0" marR="0" lvl="8" indent="0" algn="r" rtl="0">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9pPr>
          </a:lstStyle>
          <a:p>
            <a:fld id="{00000000-1234-1234-1234-123412341234}" type="slidenum">
              <a:rPr lang="en-GB" smtClean="0"/>
              <a:pPr/>
              <a:t>‹#›</a:t>
            </a:fld>
            <a:endParaRPr lang="en-GB"/>
          </a:p>
        </p:txBody>
      </p:sp>
      <p:pic>
        <p:nvPicPr>
          <p:cNvPr id="9" name="Google Shape;9;p12"/>
          <p:cNvPicPr preferRelativeResize="0"/>
          <p:nvPr/>
        </p:nvPicPr>
        <p:blipFill rotWithShape="1">
          <a:blip r:embed="rId13">
            <a:alphaModFix/>
          </a:blip>
          <a:srcRect/>
          <a:stretch/>
        </p:blipFill>
        <p:spPr>
          <a:xfrm>
            <a:off x="10931302" y="-5233"/>
            <a:ext cx="1260700" cy="1260700"/>
          </a:xfrm>
          <a:prstGeom prst="rect">
            <a:avLst/>
          </a:prstGeom>
          <a:noFill/>
          <a:ln>
            <a:noFill/>
          </a:ln>
        </p:spPr>
      </p:pic>
    </p:spTree>
    <p:extLst>
      <p:ext uri="{BB962C8B-B14F-4D97-AF65-F5344CB8AC3E}">
        <p14:creationId xmlns:p14="http://schemas.microsoft.com/office/powerpoint/2010/main" val="3446992332"/>
      </p:ext>
    </p:extLst>
  </p:cSld>
  <p:clrMap bg1="lt1" tx1="dk1" bg2="dk2" tx2="lt2" accent1="accent1" accent2="accent2" accent3="accent3" accent4="accent4" accent5="accent5" accent6="accent6" hlink="hlink" folHlink="folHlink"/>
  <p:sldLayoutIdLst>
    <p:sldLayoutId id="2147483926" r:id="rId1"/>
    <p:sldLayoutId id="2147483927" r:id="rId2"/>
    <p:sldLayoutId id="2147483928" r:id="rId3"/>
    <p:sldLayoutId id="2147483929" r:id="rId4"/>
    <p:sldLayoutId id="2147483930" r:id="rId5"/>
    <p:sldLayoutId id="2147483931" r:id="rId6"/>
    <p:sldLayoutId id="2147483932" r:id="rId7"/>
    <p:sldLayoutId id="2147483933" r:id="rId8"/>
    <p:sldLayoutId id="2147483934" r:id="rId9"/>
    <p:sldLayoutId id="2147483935" r:id="rId10"/>
    <p:sldLayoutId id="2147483936"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4.xml"/></Relationships>
</file>

<file path=ppt/slides/_rels/slide15.xml.rels><?xml version="1.0" encoding="UTF-8" standalone="yes"?>
<Relationships xmlns="http://schemas.openxmlformats.org/package/2006/relationships"><Relationship Id="rId2" Type="http://schemas.openxmlformats.org/officeDocument/2006/relationships/image" Target="../media/image16.webp"/><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3.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3.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3.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3.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23.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23.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23.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23.xm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23.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23.xml"/></Relationships>
</file>

<file path=ppt/slides/_rels/slide3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3.xml"/></Relationships>
</file>

<file path=ppt/slides/_rels/slide3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3.xml"/></Relationships>
</file>

<file path=ppt/slides/_rels/slide3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3.xml"/></Relationships>
</file>

<file path=ppt/slides/_rels/slide3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6.xml"/><Relationship Id="rId1" Type="http://schemas.openxmlformats.org/officeDocument/2006/relationships/slideLayout" Target="../slideLayouts/slideLayout23.xml"/><Relationship Id="rId4" Type="http://schemas.openxmlformats.org/officeDocument/2006/relationships/image" Target="../media/image37.png"/></Relationships>
</file>

<file path=ppt/slides/_rels/slide3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3.xml"/></Relationships>
</file>

<file path=ppt/slides/_rels/slide38.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17.xml"/><Relationship Id="rId1" Type="http://schemas.openxmlformats.org/officeDocument/2006/relationships/slideLayout" Target="../slideLayouts/slideLayout23.xml"/></Relationships>
</file>

<file path=ppt/slides/_rels/slide3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8.xml"/><Relationship Id="rId1" Type="http://schemas.openxmlformats.org/officeDocument/2006/relationships/slideLayout" Target="../slideLayouts/slideLayout23.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34.xml"/></Relationships>
</file>

<file path=ppt/slides/_rels/slide4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3.xml"/></Relationships>
</file>

<file path=ppt/slides/_rels/slide4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3.xml"/></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23.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43.png"/><Relationship Id="rId4" Type="http://schemas.openxmlformats.org/officeDocument/2006/relationships/notesSlide" Target="../notesSlides/notesSlide19.xml"/></Relationships>
</file>

<file path=ppt/slides/_rels/slide4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0.xml"/><Relationship Id="rId1" Type="http://schemas.openxmlformats.org/officeDocument/2006/relationships/slideLayout" Target="../slideLayouts/slideLayout23.xml"/></Relationships>
</file>

<file path=ppt/slides/_rels/slide4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3.xml"/></Relationships>
</file>

<file path=ppt/slides/_rels/slide45.xml.rels><?xml version="1.0" encoding="UTF-8" standalone="yes"?>
<Relationships xmlns="http://schemas.openxmlformats.org/package/2006/relationships"><Relationship Id="rId3" Type="http://schemas.openxmlformats.org/officeDocument/2006/relationships/hyperlink" Target="https://web.csulb.edu/~cwallis/382/readings/482/mccolloch.logical.calculus.ideas.1943.pdf" TargetMode="External"/><Relationship Id="rId2" Type="http://schemas.openxmlformats.org/officeDocument/2006/relationships/notesSlide" Target="../notesSlides/notesSlide21.xml"/><Relationship Id="rId1" Type="http://schemas.openxmlformats.org/officeDocument/2006/relationships/slideLayout" Target="../slideLayouts/slideLayout23.xml"/><Relationship Id="rId4" Type="http://schemas.openxmlformats.org/officeDocument/2006/relationships/image" Target="../media/image46.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9.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23.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4.xml"/></Relationships>
</file>

<file path=ppt/slides/_rels/slide50.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notesSlide" Target="../notesSlides/notesSlide23.xml"/><Relationship Id="rId1" Type="http://schemas.openxmlformats.org/officeDocument/2006/relationships/slideLayout" Target="../slideLayouts/slideLayout23.xml"/></Relationships>
</file>

<file path=ppt/slides/_rels/slide5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5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56.xml.rels><?xml version="1.0" encoding="UTF-8" standalone="yes"?>
<Relationships xmlns="http://schemas.openxmlformats.org/package/2006/relationships"><Relationship Id="rId3" Type="http://schemas.openxmlformats.org/officeDocument/2006/relationships/hyperlink" Target="https://arxiv.org/abs/1512.03385" TargetMode="External"/><Relationship Id="rId2" Type="http://schemas.openxmlformats.org/officeDocument/2006/relationships/hyperlink" Target="https://pjreddie.com/media/files/papers/YOLOv3.pdf" TargetMode="External"/><Relationship Id="rId1" Type="http://schemas.openxmlformats.org/officeDocument/2006/relationships/slideLayout" Target="../slideLayouts/slideLayout23.xml"/><Relationship Id="rId4" Type="http://schemas.openxmlformats.org/officeDocument/2006/relationships/hyperlink" Target="https://arxiv.org/abs/1409.1556" TargetMode="Externa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5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4.xml"/><Relationship Id="rId1" Type="http://schemas.openxmlformats.org/officeDocument/2006/relationships/slideLayout" Target="../slideLayouts/slideLayout2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4.xml"/></Relationships>
</file>

<file path=ppt/slides/_rels/slide6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63.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2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65.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23.xml"/></Relationships>
</file>

<file path=ppt/slides/_rels/slide66.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notesSlide" Target="../notesSlides/notesSlide25.xml"/><Relationship Id="rId1" Type="http://schemas.openxmlformats.org/officeDocument/2006/relationships/slideLayout" Target="../slideLayouts/slideLayout23.xml"/></Relationships>
</file>

<file path=ppt/slides/_rels/slide6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34.xml"/></Relationships>
</file>

<file path=ppt/slides/_rels/slide7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72.xml.rels><?xml version="1.0" encoding="UTF-8" standalone="yes"?>
<Relationships xmlns="http://schemas.openxmlformats.org/package/2006/relationships"><Relationship Id="rId2" Type="http://schemas.openxmlformats.org/officeDocument/2006/relationships/image" Target="../media/image65.jp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34.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12F1C1-52D3-47A4-9311-57D4BD53486E}"/>
              </a:ext>
            </a:extLst>
          </p:cNvPr>
          <p:cNvSpPr>
            <a:spLocks noGrp="1"/>
          </p:cNvSpPr>
          <p:nvPr>
            <p:ph type="title"/>
          </p:nvPr>
        </p:nvSpPr>
        <p:spPr/>
        <p:txBody>
          <a:bodyPr/>
          <a:lstStyle/>
          <a:p>
            <a:endParaRPr lang="en-US"/>
          </a:p>
        </p:txBody>
      </p:sp>
      <p:pic>
        <p:nvPicPr>
          <p:cNvPr id="17" name="Content Placeholder 16">
            <a:extLst>
              <a:ext uri="{FF2B5EF4-FFF2-40B4-BE49-F238E27FC236}">
                <a16:creationId xmlns:a16="http://schemas.microsoft.com/office/drawing/2014/main" id="{74648F10-6276-44C1-AC7B-6C035E9213A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21877" y="2192482"/>
            <a:ext cx="10339972" cy="2671423"/>
          </a:xfrm>
        </p:spPr>
      </p:pic>
    </p:spTree>
    <p:extLst>
      <p:ext uri="{BB962C8B-B14F-4D97-AF65-F5344CB8AC3E}">
        <p14:creationId xmlns:p14="http://schemas.microsoft.com/office/powerpoint/2010/main" val="10657282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1B0E15-ABC6-48EE-B943-923FFBBD16BA}"/>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09F37C46-6646-40C8-AF22-5B7E4036B2D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
            <a:ext cx="12192000" cy="6890403"/>
          </a:xfrm>
        </p:spPr>
      </p:pic>
    </p:spTree>
    <p:extLst>
      <p:ext uri="{BB962C8B-B14F-4D97-AF65-F5344CB8AC3E}">
        <p14:creationId xmlns:p14="http://schemas.microsoft.com/office/powerpoint/2010/main" val="24595580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06051-19F5-447E-A556-F7FA1EA182BA}"/>
              </a:ext>
            </a:extLst>
          </p:cNvPr>
          <p:cNvSpPr>
            <a:spLocks noGrp="1"/>
          </p:cNvSpPr>
          <p:nvPr>
            <p:ph type="title"/>
          </p:nvPr>
        </p:nvSpPr>
        <p:spPr/>
        <p:txBody>
          <a:bodyPr/>
          <a:lstStyle/>
          <a:p>
            <a:endParaRPr lang="en-US"/>
          </a:p>
        </p:txBody>
      </p:sp>
      <p:pic>
        <p:nvPicPr>
          <p:cNvPr id="9" name="Content Placeholder 8">
            <a:extLst>
              <a:ext uri="{FF2B5EF4-FFF2-40B4-BE49-F238E27FC236}">
                <a16:creationId xmlns:a16="http://schemas.microsoft.com/office/drawing/2014/main" id="{5A6DD9F5-B0FF-4D92-B310-1689241A9A7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878790"/>
            <a:ext cx="12192000" cy="4510103"/>
          </a:xfrm>
        </p:spPr>
      </p:pic>
      <p:pic>
        <p:nvPicPr>
          <p:cNvPr id="4" name="Google Shape;113;p2" descr="codegnan.png">
            <a:extLst>
              <a:ext uri="{FF2B5EF4-FFF2-40B4-BE49-F238E27FC236}">
                <a16:creationId xmlns:a16="http://schemas.microsoft.com/office/drawing/2014/main" id="{88FF6146-E434-4F08-8AB3-4EB9D99AA04D}"/>
              </a:ext>
            </a:extLst>
          </p:cNvPr>
          <p:cNvPicPr preferRelativeResize="0"/>
          <p:nvPr/>
        </p:nvPicPr>
        <p:blipFill rotWithShape="1">
          <a:blip r:embed="rId3">
            <a:alphaModFix/>
          </a:blip>
          <a:srcRect/>
          <a:stretch/>
        </p:blipFill>
        <p:spPr>
          <a:xfrm>
            <a:off x="10668000" y="0"/>
            <a:ext cx="1524000" cy="1524000"/>
          </a:xfrm>
          <a:prstGeom prst="rect">
            <a:avLst/>
          </a:prstGeom>
          <a:noFill/>
          <a:ln>
            <a:noFill/>
          </a:ln>
        </p:spPr>
      </p:pic>
    </p:spTree>
    <p:extLst>
      <p:ext uri="{BB962C8B-B14F-4D97-AF65-F5344CB8AC3E}">
        <p14:creationId xmlns:p14="http://schemas.microsoft.com/office/powerpoint/2010/main" val="26989530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79"/>
        <p:cNvGrpSpPr/>
        <p:nvPr/>
      </p:nvGrpSpPr>
      <p:grpSpPr>
        <a:xfrm>
          <a:off x="0" y="0"/>
          <a:ext cx="0" cy="0"/>
          <a:chOff x="0" y="0"/>
          <a:chExt cx="0" cy="0"/>
        </a:xfrm>
      </p:grpSpPr>
      <p:sp>
        <p:nvSpPr>
          <p:cNvPr id="280" name="Google Shape;280;p11"/>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algn="ctr" defTabSz="914377">
              <a:buClr>
                <a:srgbClr val="000000"/>
              </a:buClr>
              <a:defRPr/>
            </a:pPr>
            <a:endParaRPr kern="0">
              <a:solidFill>
                <a:srgbClr val="FFFFFF"/>
              </a:solidFill>
              <a:latin typeface="Calibri"/>
              <a:ea typeface="Calibri"/>
              <a:cs typeface="Calibri"/>
              <a:sym typeface="Calibri"/>
            </a:endParaRPr>
          </a:p>
        </p:txBody>
      </p:sp>
      <p:sp>
        <p:nvSpPr>
          <p:cNvPr id="281" name="Google Shape;281;p11"/>
          <p:cNvSpPr txBox="1">
            <a:spLocks noGrp="1"/>
          </p:cNvSpPr>
          <p:nvPr>
            <p:ph type="title"/>
          </p:nvPr>
        </p:nvSpPr>
        <p:spPr>
          <a:xfrm>
            <a:off x="838201" y="365125"/>
            <a:ext cx="5393360" cy="1325563"/>
          </a:xfrm>
          <a:prstGeom prst="rect">
            <a:avLst/>
          </a:prstGeom>
          <a:noFill/>
          <a:ln>
            <a:noFill/>
          </a:ln>
        </p:spPr>
        <p:txBody>
          <a:bodyPr spcFirstLastPara="1" wrap="square" lIns="91425" tIns="45700" rIns="91425" bIns="45700" anchor="ctr" anchorCtr="0">
            <a:normAutofit/>
          </a:bodyPr>
          <a:lstStyle/>
          <a:p>
            <a:pPr>
              <a:buSzPts val="4400"/>
            </a:pPr>
            <a:endParaRPr/>
          </a:p>
        </p:txBody>
      </p:sp>
      <p:sp>
        <p:nvSpPr>
          <p:cNvPr id="282" name="Google Shape;282;p11"/>
          <p:cNvSpPr/>
          <p:nvPr/>
        </p:nvSpPr>
        <p:spPr>
          <a:xfrm>
            <a:off x="10198658" y="1"/>
            <a:ext cx="1155143" cy="625027"/>
          </a:xfrm>
          <a:custGeom>
            <a:avLst/>
            <a:gdLst/>
            <a:ahLst/>
            <a:cxnLst/>
            <a:rect l="l" t="t" r="r" b="b"/>
            <a:pathLst>
              <a:path w="1155142" h="625027" extrusionOk="0">
                <a:moveTo>
                  <a:pt x="4784" y="0"/>
                </a:moveTo>
                <a:lnTo>
                  <a:pt x="1150358" y="0"/>
                </a:lnTo>
                <a:lnTo>
                  <a:pt x="1155142" y="47456"/>
                </a:lnTo>
                <a:cubicBezTo>
                  <a:pt x="1155142" y="366440"/>
                  <a:pt x="896555" y="625027"/>
                  <a:pt x="577571" y="625027"/>
                </a:cubicBezTo>
                <a:cubicBezTo>
                  <a:pt x="258587" y="625027"/>
                  <a:pt x="0" y="366440"/>
                  <a:pt x="0" y="47456"/>
                </a:cubicBezTo>
                <a:close/>
              </a:path>
            </a:pathLst>
          </a:custGeom>
          <a:solidFill>
            <a:schemeClr val="accent5">
              <a:alpha val="94901"/>
            </a:schemeClr>
          </a:solidFill>
          <a:ln>
            <a:noFill/>
          </a:ln>
        </p:spPr>
        <p:txBody>
          <a:bodyPr spcFirstLastPara="1" wrap="square" lIns="91425" tIns="45700" rIns="91425" bIns="45700" anchor="ctr" anchorCtr="0">
            <a:noAutofit/>
          </a:bodyPr>
          <a:lstStyle/>
          <a:p>
            <a:pPr algn="ctr" defTabSz="914377">
              <a:buClr>
                <a:srgbClr val="000000"/>
              </a:buClr>
              <a:defRPr/>
            </a:pPr>
            <a:endParaRPr kern="0">
              <a:solidFill>
                <a:srgbClr val="FFFFFF"/>
              </a:solidFill>
              <a:latin typeface="Calibri"/>
              <a:ea typeface="Calibri"/>
              <a:cs typeface="Calibri"/>
              <a:sym typeface="Calibri"/>
            </a:endParaRPr>
          </a:p>
        </p:txBody>
      </p:sp>
      <p:sp>
        <p:nvSpPr>
          <p:cNvPr id="283" name="Google Shape;283;p11"/>
          <p:cNvSpPr txBox="1">
            <a:spLocks noGrp="1"/>
          </p:cNvSpPr>
          <p:nvPr>
            <p:ph type="body" idx="1"/>
          </p:nvPr>
        </p:nvSpPr>
        <p:spPr>
          <a:xfrm>
            <a:off x="838201" y="1825625"/>
            <a:ext cx="5393361" cy="4351339"/>
          </a:xfrm>
          <a:prstGeom prst="rect">
            <a:avLst/>
          </a:prstGeom>
          <a:noFill/>
          <a:ln>
            <a:noFill/>
          </a:ln>
        </p:spPr>
        <p:txBody>
          <a:bodyPr spcFirstLastPara="1" wrap="square" lIns="91425" tIns="45700" rIns="91425" bIns="45700" anchor="t" anchorCtr="0">
            <a:normAutofit/>
          </a:bodyPr>
          <a:lstStyle/>
          <a:p>
            <a:pPr marL="457189" lvl="1" indent="0">
              <a:spcBef>
                <a:spcPts val="0"/>
              </a:spcBef>
              <a:buSzPts val="2400"/>
              <a:buNone/>
            </a:pPr>
            <a:r>
              <a:rPr lang="en-US" b="1" i="1">
                <a:latin typeface="Calibri"/>
                <a:ea typeface="Calibri"/>
                <a:cs typeface="Calibri"/>
                <a:sym typeface="Calibri"/>
              </a:rPr>
              <a:t>“AI is akin to building a rocket ship. You need a huge engine and a lot of fuel. If you have a large engine and a tiny amount of fuel, you won’t make it to orbit. If you have a tiny engine and a ton of fuel, you can’t even lift off. To build a rocket you need a huge engine and a lot of fuel.</a:t>
            </a:r>
            <a:br>
              <a:rPr lang="en-US" b="1" i="1">
                <a:latin typeface="Calibri"/>
                <a:ea typeface="Calibri"/>
                <a:cs typeface="Calibri"/>
                <a:sym typeface="Calibri"/>
              </a:rPr>
            </a:br>
            <a:r>
              <a:rPr lang="en-US" b="1" i="1">
                <a:latin typeface="Calibri"/>
                <a:ea typeface="Calibri"/>
                <a:cs typeface="Calibri"/>
                <a:sym typeface="Calibri"/>
              </a:rPr>
              <a:t>The rocket engine is the learning algorithms, but the fuel is the huge amounts of data we can feed to these algorithms”</a:t>
            </a:r>
            <a:endParaRPr/>
          </a:p>
        </p:txBody>
      </p:sp>
      <p:sp>
        <p:nvSpPr>
          <p:cNvPr id="284" name="Google Shape;284;p11"/>
          <p:cNvSpPr/>
          <p:nvPr/>
        </p:nvSpPr>
        <p:spPr>
          <a:xfrm>
            <a:off x="6808186" y="3423959"/>
            <a:ext cx="540823" cy="540823"/>
          </a:xfrm>
          <a:prstGeom prst="ellipse">
            <a:avLst/>
          </a:prstGeom>
          <a:noFill/>
          <a:ln w="127000" cap="flat" cmpd="sng">
            <a:solidFill>
              <a:schemeClr val="accent5"/>
            </a:solidFill>
            <a:prstDash val="solid"/>
            <a:miter lim="800000"/>
            <a:headEnd type="none" w="sm" len="sm"/>
            <a:tailEnd type="none" w="sm" len="sm"/>
          </a:ln>
        </p:spPr>
        <p:txBody>
          <a:bodyPr spcFirstLastPara="1" wrap="square" lIns="91425" tIns="45700" rIns="91425" bIns="45700" anchor="ctr" anchorCtr="0">
            <a:noAutofit/>
          </a:bodyPr>
          <a:lstStyle/>
          <a:p>
            <a:pPr algn="ctr" defTabSz="914377">
              <a:buClr>
                <a:srgbClr val="000000"/>
              </a:buClr>
              <a:defRPr/>
            </a:pPr>
            <a:endParaRPr kern="0">
              <a:solidFill>
                <a:srgbClr val="FFFFFF"/>
              </a:solidFill>
              <a:latin typeface="Calibri"/>
              <a:ea typeface="Calibri"/>
              <a:cs typeface="Calibri"/>
              <a:sym typeface="Calibri"/>
            </a:endParaRPr>
          </a:p>
        </p:txBody>
      </p:sp>
      <p:pic>
        <p:nvPicPr>
          <p:cNvPr id="285" name="Google Shape;285;p11" descr="A picture containing device&#10;&#10;Description automatically generated"/>
          <p:cNvPicPr preferRelativeResize="0"/>
          <p:nvPr/>
        </p:nvPicPr>
        <p:blipFill rotWithShape="1">
          <a:blip r:embed="rId3">
            <a:alphaModFix/>
          </a:blip>
          <a:srcRect t="2999" r="3" b="3"/>
          <a:stretch/>
        </p:blipFill>
        <p:spPr>
          <a:xfrm>
            <a:off x="7422201" y="1020560"/>
            <a:ext cx="4351343" cy="4351339"/>
          </a:xfrm>
          <a:custGeom>
            <a:avLst/>
            <a:gdLst/>
            <a:ahLst/>
            <a:cxnLst/>
            <a:rect l="l" t="t" r="r" b="b"/>
            <a:pathLst>
              <a:path w="4114800" h="5712488" extrusionOk="0">
                <a:moveTo>
                  <a:pt x="133155" y="0"/>
                </a:moveTo>
                <a:lnTo>
                  <a:pt x="3981645" y="0"/>
                </a:lnTo>
                <a:cubicBezTo>
                  <a:pt x="4055184" y="0"/>
                  <a:pt x="4114800" y="59616"/>
                  <a:pt x="4114800" y="133155"/>
                </a:cubicBezTo>
                <a:lnTo>
                  <a:pt x="4114800" y="5579333"/>
                </a:lnTo>
                <a:cubicBezTo>
                  <a:pt x="4114800" y="5652872"/>
                  <a:pt x="4055184" y="5712488"/>
                  <a:pt x="3981645" y="5712488"/>
                </a:cubicBezTo>
                <a:lnTo>
                  <a:pt x="133155" y="5712488"/>
                </a:lnTo>
                <a:cubicBezTo>
                  <a:pt x="59616" y="5712488"/>
                  <a:pt x="0" y="5652872"/>
                  <a:pt x="0" y="5579333"/>
                </a:cubicBezTo>
                <a:lnTo>
                  <a:pt x="0" y="133155"/>
                </a:lnTo>
                <a:cubicBezTo>
                  <a:pt x="0" y="59616"/>
                  <a:pt x="59616" y="0"/>
                  <a:pt x="133155" y="0"/>
                </a:cubicBezTo>
                <a:close/>
              </a:path>
            </a:pathLst>
          </a:custGeom>
          <a:noFill/>
          <a:ln>
            <a:noFill/>
          </a:ln>
        </p:spPr>
      </p:pic>
      <p:sp>
        <p:nvSpPr>
          <p:cNvPr id="286" name="Google Shape;286;p11"/>
          <p:cNvSpPr/>
          <p:nvPr/>
        </p:nvSpPr>
        <p:spPr>
          <a:xfrm>
            <a:off x="6749603" y="2"/>
            <a:ext cx="2066948" cy="1621879"/>
          </a:xfrm>
          <a:custGeom>
            <a:avLst/>
            <a:gdLst/>
            <a:ahLst/>
            <a:cxnLst/>
            <a:rect l="l" t="t" r="r" b="b"/>
            <a:pathLst>
              <a:path w="2066948" h="1621879" extrusionOk="0">
                <a:moveTo>
                  <a:pt x="0" y="0"/>
                </a:moveTo>
                <a:lnTo>
                  <a:pt x="123825" y="0"/>
                </a:lnTo>
                <a:lnTo>
                  <a:pt x="123825" y="1452620"/>
                </a:lnTo>
                <a:lnTo>
                  <a:pt x="1881378" y="436017"/>
                </a:lnTo>
                <a:lnTo>
                  <a:pt x="1127572" y="0"/>
                </a:lnTo>
                <a:lnTo>
                  <a:pt x="1374887" y="0"/>
                </a:lnTo>
                <a:lnTo>
                  <a:pt x="2035969" y="382391"/>
                </a:lnTo>
                <a:cubicBezTo>
                  <a:pt x="2065582" y="399479"/>
                  <a:pt x="2075745" y="437340"/>
                  <a:pt x="2058648" y="466963"/>
                </a:cubicBezTo>
                <a:cubicBezTo>
                  <a:pt x="2053219" y="476384"/>
                  <a:pt x="2045389" y="484204"/>
                  <a:pt x="2035969" y="489642"/>
                </a:cubicBezTo>
                <a:lnTo>
                  <a:pt x="92869" y="1613592"/>
                </a:lnTo>
                <a:cubicBezTo>
                  <a:pt x="83458" y="1619031"/>
                  <a:pt x="72780" y="1621889"/>
                  <a:pt x="61913" y="1621879"/>
                </a:cubicBezTo>
                <a:cubicBezTo>
                  <a:pt x="27719" y="1621879"/>
                  <a:pt x="0" y="1594161"/>
                  <a:pt x="0" y="1559967"/>
                </a:cubicBezTo>
                <a:close/>
              </a:path>
            </a:pathLst>
          </a:custGeom>
          <a:solidFill>
            <a:schemeClr val="accent6"/>
          </a:solidFill>
          <a:ln>
            <a:noFill/>
          </a:ln>
        </p:spPr>
        <p:txBody>
          <a:bodyPr spcFirstLastPara="1" wrap="square" lIns="91425" tIns="45700" rIns="91425" bIns="45700" anchor="ctr" anchorCtr="0">
            <a:noAutofit/>
          </a:bodyPr>
          <a:lstStyle/>
          <a:p>
            <a:pPr defTabSz="914377">
              <a:buClr>
                <a:srgbClr val="000000"/>
              </a:buClr>
              <a:defRPr/>
            </a:pPr>
            <a:endParaRPr kern="0">
              <a:solidFill>
                <a:srgbClr val="000000"/>
              </a:solidFill>
              <a:latin typeface="Calibri"/>
              <a:ea typeface="Calibri"/>
              <a:cs typeface="Calibri"/>
              <a:sym typeface="Calibri"/>
            </a:endParaRPr>
          </a:p>
        </p:txBody>
      </p:sp>
      <p:cxnSp>
        <p:nvCxnSpPr>
          <p:cNvPr id="287" name="Google Shape;287;p11"/>
          <p:cNvCxnSpPr/>
          <p:nvPr/>
        </p:nvCxnSpPr>
        <p:spPr>
          <a:xfrm>
            <a:off x="12138745" y="1027907"/>
            <a:ext cx="0" cy="1597708"/>
          </a:xfrm>
          <a:prstGeom prst="straightConnector1">
            <a:avLst/>
          </a:prstGeom>
          <a:noFill/>
          <a:ln w="127000" cap="rnd" cmpd="sng">
            <a:solidFill>
              <a:schemeClr val="accent4"/>
            </a:solidFill>
            <a:prstDash val="dash"/>
            <a:miter lim="800000"/>
            <a:headEnd type="none" w="sm" len="sm"/>
            <a:tailEnd type="none" w="sm" len="sm"/>
          </a:ln>
        </p:spPr>
      </p:cxnSp>
      <p:sp>
        <p:nvSpPr>
          <p:cNvPr id="288" name="Google Shape;288;p11"/>
          <p:cNvSpPr/>
          <p:nvPr/>
        </p:nvSpPr>
        <p:spPr>
          <a:xfrm rot="-1136562">
            <a:off x="7456580" y="5166684"/>
            <a:ext cx="1835725" cy="2024785"/>
          </a:xfrm>
          <a:custGeom>
            <a:avLst/>
            <a:gdLst/>
            <a:ahLst/>
            <a:cxnLst/>
            <a:rect l="l" t="t" r="r" b="b"/>
            <a:pathLst>
              <a:path w="1835725" h="2024785" extrusionOk="0">
                <a:moveTo>
                  <a:pt x="1801138" y="1622662"/>
                </a:moveTo>
                <a:cubicBezTo>
                  <a:pt x="1822105" y="1633400"/>
                  <a:pt x="1836117" y="1655372"/>
                  <a:pt x="1835717" y="1680254"/>
                </a:cubicBezTo>
                <a:cubicBezTo>
                  <a:pt x="1832093" y="1746382"/>
                  <a:pt x="1824354" y="1812154"/>
                  <a:pt x="1812568" y="1877193"/>
                </a:cubicBezTo>
                <a:lnTo>
                  <a:pt x="1776210" y="2024785"/>
                </a:lnTo>
                <a:lnTo>
                  <a:pt x="1655772" y="1983449"/>
                </a:lnTo>
                <a:lnTo>
                  <a:pt x="1687591" y="1854495"/>
                </a:lnTo>
                <a:cubicBezTo>
                  <a:pt x="1698455" y="1794657"/>
                  <a:pt x="1705590" y="1734142"/>
                  <a:pt x="1708939" y="1673301"/>
                </a:cubicBezTo>
                <a:cubicBezTo>
                  <a:pt x="1712216" y="1638363"/>
                  <a:pt x="1743190" y="1612703"/>
                  <a:pt x="1778129" y="1615979"/>
                </a:cubicBezTo>
                <a:cubicBezTo>
                  <a:pt x="1786387" y="1616753"/>
                  <a:pt x="1794149" y="1619084"/>
                  <a:pt x="1801138" y="1622662"/>
                </a:cubicBezTo>
                <a:close/>
                <a:moveTo>
                  <a:pt x="1585229" y="764759"/>
                </a:moveTo>
                <a:cubicBezTo>
                  <a:pt x="1600438" y="768789"/>
                  <a:pt x="1614156" y="778436"/>
                  <a:pt x="1623024" y="792810"/>
                </a:cubicBezTo>
                <a:cubicBezTo>
                  <a:pt x="1689575" y="907319"/>
                  <a:pt x="1741505" y="1029715"/>
                  <a:pt x="1777614" y="1157141"/>
                </a:cubicBezTo>
                <a:cubicBezTo>
                  <a:pt x="1787149" y="1190888"/>
                  <a:pt x="1767537" y="1225969"/>
                  <a:pt x="1733799" y="1235532"/>
                </a:cubicBezTo>
                <a:cubicBezTo>
                  <a:pt x="1728151" y="1237046"/>
                  <a:pt x="1722312" y="1237780"/>
                  <a:pt x="1716464" y="1237722"/>
                </a:cubicBezTo>
                <a:lnTo>
                  <a:pt x="1716464" y="1237913"/>
                </a:lnTo>
                <a:cubicBezTo>
                  <a:pt x="1688070" y="1237913"/>
                  <a:pt x="1663124" y="1219044"/>
                  <a:pt x="1655409" y="1191717"/>
                </a:cubicBezTo>
                <a:cubicBezTo>
                  <a:pt x="1622214" y="1074512"/>
                  <a:pt x="1574437" y="961936"/>
                  <a:pt x="1513200" y="856627"/>
                </a:cubicBezTo>
                <a:cubicBezTo>
                  <a:pt x="1496379" y="825834"/>
                  <a:pt x="1507704" y="787236"/>
                  <a:pt x="1538499" y="770415"/>
                </a:cubicBezTo>
                <a:cubicBezTo>
                  <a:pt x="1553325" y="762319"/>
                  <a:pt x="1570022" y="760730"/>
                  <a:pt x="1585229" y="764759"/>
                </a:cubicBezTo>
                <a:close/>
                <a:moveTo>
                  <a:pt x="477919" y="21437"/>
                </a:moveTo>
                <a:cubicBezTo>
                  <a:pt x="499341" y="33775"/>
                  <a:pt x="512445" y="58102"/>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89834" y="-4456"/>
                  <a:pt x="322735" y="-3656"/>
                  <a:pt x="454020" y="13474"/>
                </a:cubicBezTo>
                <a:cubicBezTo>
                  <a:pt x="462713" y="14543"/>
                  <a:pt x="470778" y="17324"/>
                  <a:pt x="477919" y="21437"/>
                </a:cubicBezTo>
                <a:close/>
                <a:moveTo>
                  <a:pt x="957797" y="167970"/>
                </a:move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8235" y="164811"/>
                  <a:pt x="926445" y="152188"/>
                  <a:pt x="957797" y="167970"/>
                </a:cubicBezTo>
                <a:close/>
              </a:path>
            </a:pathLst>
          </a:custGeom>
          <a:solidFill>
            <a:schemeClr val="accent4"/>
          </a:solidFill>
          <a:ln>
            <a:noFill/>
          </a:ln>
        </p:spPr>
        <p:txBody>
          <a:bodyPr spcFirstLastPara="1" wrap="square" lIns="91425" tIns="45700" rIns="91425" bIns="45700" anchor="ctr" anchorCtr="0">
            <a:noAutofit/>
          </a:bodyPr>
          <a:lstStyle/>
          <a:p>
            <a:pPr defTabSz="914377">
              <a:buClr>
                <a:srgbClr val="000000"/>
              </a:buClr>
              <a:defRPr/>
            </a:pPr>
            <a:endParaRPr kern="0">
              <a:solidFill>
                <a:srgbClr val="000000"/>
              </a:solidFill>
              <a:latin typeface="Calibri"/>
              <a:ea typeface="Calibri"/>
              <a:cs typeface="Calibri"/>
              <a:sym typeface="Calibri"/>
            </a:endParaRPr>
          </a:p>
        </p:txBody>
      </p:sp>
      <p:sp>
        <p:nvSpPr>
          <p:cNvPr id="289" name="Google Shape;289;p11"/>
          <p:cNvSpPr/>
          <p:nvPr/>
        </p:nvSpPr>
        <p:spPr>
          <a:xfrm>
            <a:off x="6809527" y="6033796"/>
            <a:ext cx="1991064" cy="824205"/>
          </a:xfrm>
          <a:custGeom>
            <a:avLst/>
            <a:gdLst/>
            <a:ahLst/>
            <a:cxnLst/>
            <a:rect l="l" t="t" r="r" b="b"/>
            <a:pathLst>
              <a:path w="1991064" h="824205" extrusionOk="0">
                <a:moveTo>
                  <a:pt x="995532" y="0"/>
                </a:moveTo>
                <a:cubicBezTo>
                  <a:pt x="1483521" y="0"/>
                  <a:pt x="1890663" y="336754"/>
                  <a:pt x="1984823" y="784423"/>
                </a:cubicBezTo>
                <a:lnTo>
                  <a:pt x="1991064" y="824205"/>
                </a:lnTo>
                <a:lnTo>
                  <a:pt x="0" y="824205"/>
                </a:lnTo>
                <a:lnTo>
                  <a:pt x="6241" y="784423"/>
                </a:lnTo>
                <a:cubicBezTo>
                  <a:pt x="100402" y="336754"/>
                  <a:pt x="507544" y="0"/>
                  <a:pt x="995532" y="0"/>
                </a:cubicBezTo>
                <a:close/>
              </a:path>
            </a:pathLst>
          </a:custGeom>
          <a:solidFill>
            <a:schemeClr val="accent2"/>
          </a:solidFill>
          <a:ln>
            <a:noFill/>
          </a:ln>
        </p:spPr>
        <p:txBody>
          <a:bodyPr spcFirstLastPara="1" wrap="square" lIns="91425" tIns="45700" rIns="91425" bIns="45700" anchor="ctr" anchorCtr="0">
            <a:noAutofit/>
          </a:bodyPr>
          <a:lstStyle/>
          <a:p>
            <a:pPr algn="ctr" defTabSz="914377">
              <a:buClr>
                <a:srgbClr val="000000"/>
              </a:buClr>
              <a:defRPr/>
            </a:pPr>
            <a:endParaRPr kern="0">
              <a:solidFill>
                <a:srgbClr val="FFFFFF"/>
              </a:solidFill>
              <a:latin typeface="Calibri"/>
              <a:ea typeface="Calibri"/>
              <a:cs typeface="Calibri"/>
              <a:sym typeface="Calibri"/>
            </a:endParaRPr>
          </a:p>
        </p:txBody>
      </p:sp>
      <p:sp>
        <p:nvSpPr>
          <p:cNvPr id="290" name="Google Shape;290;p11"/>
          <p:cNvSpPr/>
          <p:nvPr/>
        </p:nvSpPr>
        <p:spPr>
          <a:xfrm>
            <a:off x="10851697" y="5519196"/>
            <a:ext cx="1340305" cy="1338805"/>
          </a:xfrm>
          <a:custGeom>
            <a:avLst/>
            <a:gdLst/>
            <a:ahLst/>
            <a:cxnLst/>
            <a:rect l="l" t="t" r="r" b="b"/>
            <a:pathLst>
              <a:path w="1340305" h="1338805" extrusionOk="0">
                <a:moveTo>
                  <a:pt x="61913" y="0"/>
                </a:moveTo>
                <a:lnTo>
                  <a:pt x="1340305" y="0"/>
                </a:lnTo>
                <a:lnTo>
                  <a:pt x="1340305" y="123825"/>
                </a:lnTo>
                <a:lnTo>
                  <a:pt x="123825" y="123825"/>
                </a:lnTo>
                <a:lnTo>
                  <a:pt x="123825" y="1338805"/>
                </a:lnTo>
                <a:lnTo>
                  <a:pt x="0" y="1338805"/>
                </a:lnTo>
                <a:lnTo>
                  <a:pt x="0" y="61913"/>
                </a:lnTo>
                <a:cubicBezTo>
                  <a:pt x="0" y="27719"/>
                  <a:pt x="27719" y="0"/>
                  <a:pt x="61913" y="0"/>
                </a:cubicBezTo>
                <a:close/>
              </a:path>
            </a:pathLst>
          </a:custGeom>
          <a:solidFill>
            <a:schemeClr val="accent6"/>
          </a:solidFill>
          <a:ln>
            <a:noFill/>
          </a:ln>
        </p:spPr>
        <p:txBody>
          <a:bodyPr spcFirstLastPara="1" wrap="square" lIns="91425" tIns="45700" rIns="91425" bIns="45700" anchor="ctr" anchorCtr="0">
            <a:noAutofit/>
          </a:bodyPr>
          <a:lstStyle/>
          <a:p>
            <a:pPr defTabSz="914377">
              <a:buClr>
                <a:srgbClr val="000000"/>
              </a:buClr>
              <a:defRPr/>
            </a:pPr>
            <a:endParaRPr kern="0">
              <a:solidFill>
                <a:srgbClr val="000000"/>
              </a:solidFill>
              <a:latin typeface="Calibri"/>
              <a:ea typeface="Calibri"/>
              <a:cs typeface="Calibri"/>
              <a:sym typeface="Calibri"/>
            </a:endParaRPr>
          </a:p>
        </p:txBody>
      </p:sp>
      <p:pic>
        <p:nvPicPr>
          <p:cNvPr id="13" name="Google Shape;113;p2" descr="codegnan.png">
            <a:extLst>
              <a:ext uri="{FF2B5EF4-FFF2-40B4-BE49-F238E27FC236}">
                <a16:creationId xmlns:a16="http://schemas.microsoft.com/office/drawing/2014/main" id="{80E3258F-B1C0-4EED-A29E-DE15B2B46B72}"/>
              </a:ext>
            </a:extLst>
          </p:cNvPr>
          <p:cNvPicPr preferRelativeResize="0"/>
          <p:nvPr/>
        </p:nvPicPr>
        <p:blipFill rotWithShape="1">
          <a:blip r:embed="rId4">
            <a:alphaModFix/>
          </a:blip>
          <a:srcRect/>
          <a:stretch/>
        </p:blipFill>
        <p:spPr>
          <a:xfrm>
            <a:off x="10668000" y="0"/>
            <a:ext cx="1524000" cy="15240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sp>
        <p:nvSpPr>
          <p:cNvPr id="419" name="Google Shape;419;gdb8b568c2d_3_35"/>
          <p:cNvSpPr txBox="1">
            <a:spLocks noGrp="1"/>
          </p:cNvSpPr>
          <p:nvPr>
            <p:ph type="title"/>
          </p:nvPr>
        </p:nvSpPr>
        <p:spPr>
          <a:xfrm>
            <a:off x="838200" y="365126"/>
            <a:ext cx="10515600" cy="1325700"/>
          </a:xfrm>
          <a:prstGeom prst="rect">
            <a:avLst/>
          </a:prstGeom>
        </p:spPr>
        <p:txBody>
          <a:bodyPr spcFirstLastPara="1" wrap="square" lIns="91425" tIns="45700" rIns="91425" bIns="45700" anchor="ctr" anchorCtr="0">
            <a:normAutofit/>
          </a:bodyPr>
          <a:lstStyle/>
          <a:p>
            <a:endParaRPr/>
          </a:p>
        </p:txBody>
      </p:sp>
      <p:sp>
        <p:nvSpPr>
          <p:cNvPr id="420" name="Google Shape;420;gdb8b568c2d_3_35"/>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rmAutofit/>
          </a:bodyPr>
          <a:lstStyle/>
          <a:p>
            <a:pPr marL="0" indent="0">
              <a:buNone/>
            </a:pPr>
            <a:endParaRPr/>
          </a:p>
        </p:txBody>
      </p:sp>
      <p:pic>
        <p:nvPicPr>
          <p:cNvPr id="421" name="Google Shape;421;gdb8b568c2d_3_35"/>
          <p:cNvPicPr preferRelativeResize="0"/>
          <p:nvPr/>
        </p:nvPicPr>
        <p:blipFill>
          <a:blip r:embed="rId3">
            <a:alphaModFix/>
          </a:blip>
          <a:stretch>
            <a:fillRect/>
          </a:stretch>
        </p:blipFill>
        <p:spPr>
          <a:xfrm>
            <a:off x="0" y="0"/>
            <a:ext cx="12192000" cy="6858000"/>
          </a:xfrm>
          <a:prstGeom prst="rect">
            <a:avLst/>
          </a:prstGeom>
          <a:noFill/>
          <a:ln>
            <a:noFill/>
          </a:ln>
        </p:spPr>
      </p:pic>
    </p:spTree>
    <p:extLst>
      <p:ext uri="{BB962C8B-B14F-4D97-AF65-F5344CB8AC3E}">
        <p14:creationId xmlns:p14="http://schemas.microsoft.com/office/powerpoint/2010/main" val="3930458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10"/>
          <p:cNvSpPr txBox="1"/>
          <p:nvPr/>
        </p:nvSpPr>
        <p:spPr>
          <a:xfrm>
            <a:off x="3463700" y="1163900"/>
            <a:ext cx="7108800" cy="602800"/>
          </a:xfrm>
          <a:prstGeom prst="rect">
            <a:avLst/>
          </a:prstGeom>
          <a:solidFill>
            <a:srgbClr val="FF9900"/>
          </a:solidFill>
          <a:ln>
            <a:noFill/>
          </a:ln>
        </p:spPr>
        <p:txBody>
          <a:bodyPr spcFirstLastPara="1" wrap="square" lIns="121900" tIns="121900" rIns="121900" bIns="121900" anchor="t" anchorCtr="0">
            <a:noAutofit/>
          </a:bodyPr>
          <a:lstStyle/>
          <a:p>
            <a:pPr marL="0" marR="0" lvl="0" indent="0" algn="ctr" defTabSz="1219140" rtl="0" eaLnBrk="1" fontAlgn="auto" latinLnBrk="0" hangingPunct="1">
              <a:lnSpc>
                <a:spcPct val="100000"/>
              </a:lnSpc>
              <a:spcBef>
                <a:spcPts val="0"/>
              </a:spcBef>
              <a:spcAft>
                <a:spcPts val="0"/>
              </a:spcAft>
              <a:buClr>
                <a:srgbClr val="000000"/>
              </a:buClr>
              <a:buSzPts val="2400"/>
              <a:buFontTx/>
              <a:buNone/>
              <a:tabLst/>
              <a:defRPr/>
            </a:pPr>
            <a:r>
              <a:rPr kumimoji="0" lang="en-GB" sz="3200" b="1" i="0" u="none" strike="noStrike" kern="0" cap="none" spc="0" normalizeH="0" baseline="0" noProof="0">
                <a:ln>
                  <a:noFill/>
                </a:ln>
                <a:solidFill>
                  <a:srgbClr val="000000"/>
                </a:solidFill>
                <a:effectLst/>
                <a:uLnTx/>
                <a:uFillTx/>
                <a:latin typeface="Arial"/>
                <a:ea typeface="+mn-ea"/>
                <a:cs typeface="Arial"/>
                <a:sym typeface="Arial"/>
              </a:rPr>
              <a:t>MACHINE LEARNING PROCESS</a:t>
            </a:r>
            <a:endParaRPr kumimoji="0" sz="3200" b="1"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235" name="Google Shape;235;p10"/>
          <p:cNvSpPr/>
          <p:nvPr/>
        </p:nvSpPr>
        <p:spPr>
          <a:xfrm>
            <a:off x="1773701" y="3733931"/>
            <a:ext cx="1201543" cy="820677"/>
          </a:xfrm>
          <a:prstGeom prst="flowChartMagneticDisk">
            <a:avLst/>
          </a:prstGeom>
          <a:solidFill>
            <a:srgbClr val="E06666"/>
          </a:solidFill>
          <a:ln w="28575" cap="flat" cmpd="sng">
            <a:solidFill>
              <a:srgbClr val="434343"/>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defTabSz="1219140" rtl="0" eaLnBrk="1" fontAlgn="auto" latinLnBrk="0" hangingPunct="1">
              <a:lnSpc>
                <a:spcPct val="100000"/>
              </a:lnSpc>
              <a:spcBef>
                <a:spcPts val="0"/>
              </a:spcBef>
              <a:spcAft>
                <a:spcPts val="0"/>
              </a:spcAft>
              <a:buClr>
                <a:srgbClr val="000000"/>
              </a:buClr>
              <a:buSzPts val="1400"/>
              <a:buFontTx/>
              <a:buNone/>
              <a:tabLst/>
              <a:defRPr/>
            </a:pPr>
            <a:r>
              <a:rPr kumimoji="0" lang="en-GB" sz="1867" b="0" i="0" u="none" strike="noStrike" kern="0" cap="none" spc="0" normalizeH="0" baseline="0" noProof="0">
                <a:ln>
                  <a:noFill/>
                </a:ln>
                <a:solidFill>
                  <a:srgbClr val="000000"/>
                </a:solidFill>
                <a:effectLst/>
                <a:uLnTx/>
                <a:uFillTx/>
                <a:latin typeface="Arial"/>
                <a:ea typeface="+mn-ea"/>
                <a:cs typeface="Arial"/>
                <a:sym typeface="Arial"/>
              </a:rPr>
              <a:t>DATA</a:t>
            </a: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236" name="Google Shape;236;p10"/>
          <p:cNvSpPr txBox="1"/>
          <p:nvPr/>
        </p:nvSpPr>
        <p:spPr>
          <a:xfrm>
            <a:off x="4046672" y="2817067"/>
            <a:ext cx="2341600" cy="2682000"/>
          </a:xfrm>
          <a:prstGeom prst="rect">
            <a:avLst/>
          </a:prstGeom>
          <a:solidFill>
            <a:srgbClr val="93C47D"/>
          </a:solidFill>
          <a:ln>
            <a:noFill/>
          </a:ln>
        </p:spPr>
        <p:txBody>
          <a:bodyPr spcFirstLastPara="1" wrap="square" lIns="121900" tIns="121900" rIns="121900" bIns="121900" anchor="t" anchorCtr="0">
            <a:noAutofit/>
          </a:bodyPr>
          <a:lstStyle/>
          <a:p>
            <a:pPr marL="0" marR="0" lvl="0" indent="0" algn="l" defTabSz="1219140" rtl="0" eaLnBrk="1" fontAlgn="auto" latinLnBrk="0" hangingPunct="1">
              <a:lnSpc>
                <a:spcPct val="100000"/>
              </a:lnSpc>
              <a:spcBef>
                <a:spcPts val="0"/>
              </a:spcBef>
              <a:spcAft>
                <a:spcPts val="0"/>
              </a:spcAft>
              <a:buClr>
                <a:srgbClr val="000000"/>
              </a:buClr>
              <a:buSzPts val="1400"/>
              <a:buFontTx/>
              <a:buNone/>
              <a:tabLst/>
              <a:defRPr/>
            </a:pPr>
            <a:endParaRPr kumimoji="0" sz="1867" b="0" i="0" u="none" strike="noStrike" kern="0" cap="none" spc="0" normalizeH="0" baseline="0" noProof="0">
              <a:ln>
                <a:noFill/>
              </a:ln>
              <a:solidFill>
                <a:srgbClr val="000000"/>
              </a:solidFill>
              <a:effectLst/>
              <a:uLnTx/>
              <a:uFillTx/>
              <a:latin typeface="Lato"/>
              <a:ea typeface="Lato"/>
              <a:cs typeface="Lato"/>
              <a:sym typeface="Lato"/>
            </a:endParaRPr>
          </a:p>
          <a:p>
            <a:pPr marL="0" marR="0" lvl="0" indent="0" algn="l" defTabSz="1219140" rtl="0" eaLnBrk="1" fontAlgn="auto" latinLnBrk="0" hangingPunct="1">
              <a:lnSpc>
                <a:spcPct val="100000"/>
              </a:lnSpc>
              <a:spcBef>
                <a:spcPts val="0"/>
              </a:spcBef>
              <a:spcAft>
                <a:spcPts val="0"/>
              </a:spcAft>
              <a:buClr>
                <a:srgbClr val="000000"/>
              </a:buClr>
              <a:buSzPts val="1100"/>
              <a:buFontTx/>
              <a:buNone/>
              <a:tabLst/>
              <a:defRPr/>
            </a:pPr>
            <a:endParaRPr kumimoji="0" sz="1467" b="0" i="0" u="none" strike="noStrike" kern="0" cap="none" spc="0" normalizeH="0" baseline="0" noProof="0">
              <a:ln>
                <a:noFill/>
              </a:ln>
              <a:solidFill>
                <a:srgbClr val="000000"/>
              </a:solidFill>
              <a:effectLst/>
              <a:uLnTx/>
              <a:uFillTx/>
              <a:latin typeface="Arial"/>
              <a:ea typeface="+mn-ea"/>
              <a:cs typeface="Arial"/>
              <a:sym typeface="Arial"/>
            </a:endParaRPr>
          </a:p>
          <a:p>
            <a:pPr marL="0" marR="0" lvl="0" indent="0" algn="l" defTabSz="1219140" rtl="0" eaLnBrk="1" fontAlgn="auto" latinLnBrk="0" hangingPunct="1">
              <a:lnSpc>
                <a:spcPct val="100000"/>
              </a:lnSpc>
              <a:spcBef>
                <a:spcPts val="0"/>
              </a:spcBef>
              <a:spcAft>
                <a:spcPts val="0"/>
              </a:spcAft>
              <a:buClr>
                <a:srgbClr val="000000"/>
              </a:buClr>
              <a:buSzPts val="1100"/>
              <a:buFontTx/>
              <a:buNone/>
              <a:tabLst/>
              <a:defRPr/>
            </a:pPr>
            <a:r>
              <a:rPr kumimoji="0" lang="en-GB" sz="1467" b="0" i="0" u="none" strike="noStrike" kern="0" cap="none" spc="0" normalizeH="0" baseline="0" noProof="0">
                <a:ln>
                  <a:noFill/>
                </a:ln>
                <a:solidFill>
                  <a:srgbClr val="000000"/>
                </a:solidFill>
                <a:effectLst/>
                <a:uLnTx/>
                <a:uFillTx/>
                <a:latin typeface="Arial"/>
                <a:ea typeface="+mn-ea"/>
                <a:cs typeface="Arial"/>
                <a:sym typeface="Arial"/>
              </a:rPr>
              <a:t>I</a:t>
            </a:r>
            <a:r>
              <a:rPr kumimoji="0" lang="en-GB" sz="1600" b="0" i="0" u="none" strike="noStrike" kern="0" cap="none" spc="0" normalizeH="0" baseline="0" noProof="0">
                <a:ln>
                  <a:noFill/>
                </a:ln>
                <a:solidFill>
                  <a:srgbClr val="000000"/>
                </a:solidFill>
                <a:effectLst/>
                <a:uLnTx/>
                <a:uFillTx/>
                <a:latin typeface="Arial"/>
                <a:ea typeface="+mn-ea"/>
                <a:cs typeface="Arial"/>
                <a:sym typeface="Arial"/>
              </a:rPr>
              <a:t>mputing missing values.</a:t>
            </a:r>
            <a:endParaRPr kumimoji="0" sz="1600" b="0" i="0" u="none" strike="noStrike" kern="0" cap="none" spc="0" normalizeH="0" baseline="0" noProof="0">
              <a:ln>
                <a:noFill/>
              </a:ln>
              <a:solidFill>
                <a:srgbClr val="000000"/>
              </a:solidFill>
              <a:effectLst/>
              <a:uLnTx/>
              <a:uFillTx/>
              <a:latin typeface="Arial"/>
              <a:ea typeface="+mn-ea"/>
              <a:cs typeface="Arial"/>
              <a:sym typeface="Arial"/>
            </a:endParaRPr>
          </a:p>
          <a:p>
            <a:pPr marL="0" marR="0" lvl="0" indent="0" algn="l" defTabSz="1219140" rtl="0" eaLnBrk="1" fontAlgn="auto" latinLnBrk="0" hangingPunct="1">
              <a:lnSpc>
                <a:spcPct val="100000"/>
              </a:lnSpc>
              <a:spcBef>
                <a:spcPts val="0"/>
              </a:spcBef>
              <a:spcAft>
                <a:spcPts val="0"/>
              </a:spcAft>
              <a:buClr>
                <a:srgbClr val="000000"/>
              </a:buClr>
              <a:buSzPts val="1200"/>
              <a:buFontTx/>
              <a:buNone/>
              <a:tabLst/>
              <a:defRPr/>
            </a:pPr>
            <a:r>
              <a:rPr kumimoji="0" lang="en-GB" sz="1600" b="0" i="0" u="none" strike="noStrike" kern="0" cap="none" spc="0" normalizeH="0" baseline="0" noProof="0">
                <a:ln>
                  <a:noFill/>
                </a:ln>
                <a:solidFill>
                  <a:srgbClr val="000000"/>
                </a:solidFill>
                <a:effectLst/>
                <a:uLnTx/>
                <a:uFillTx/>
                <a:latin typeface="Arial"/>
                <a:ea typeface="+mn-ea"/>
                <a:cs typeface="Arial"/>
                <a:sym typeface="Arial"/>
              </a:rPr>
              <a:t>Scaling and normalising features.</a:t>
            </a:r>
            <a:endParaRPr kumimoji="0" sz="1600" b="0" i="0" u="none" strike="noStrike" kern="0" cap="none" spc="0" normalizeH="0" baseline="0" noProof="0">
              <a:ln>
                <a:noFill/>
              </a:ln>
              <a:solidFill>
                <a:srgbClr val="000000"/>
              </a:solidFill>
              <a:effectLst/>
              <a:uLnTx/>
              <a:uFillTx/>
              <a:latin typeface="Arial"/>
              <a:ea typeface="+mn-ea"/>
              <a:cs typeface="Arial"/>
              <a:sym typeface="Arial"/>
            </a:endParaRPr>
          </a:p>
          <a:p>
            <a:pPr marL="0" marR="0" lvl="0" indent="0" algn="l" defTabSz="1219140" rtl="0" eaLnBrk="1" fontAlgn="auto" latinLnBrk="0" hangingPunct="1">
              <a:lnSpc>
                <a:spcPct val="100000"/>
              </a:lnSpc>
              <a:spcBef>
                <a:spcPts val="0"/>
              </a:spcBef>
              <a:spcAft>
                <a:spcPts val="0"/>
              </a:spcAft>
              <a:buClr>
                <a:srgbClr val="000000"/>
              </a:buClr>
              <a:buSzPts val="1200"/>
              <a:buFontTx/>
              <a:buNone/>
              <a:tabLst/>
              <a:defRPr/>
            </a:pPr>
            <a:r>
              <a:rPr kumimoji="0" lang="en-GB" sz="1600" b="0" i="0" u="none" strike="noStrike" kern="0" cap="none" spc="0" normalizeH="0" baseline="0" noProof="0">
                <a:ln>
                  <a:noFill/>
                </a:ln>
                <a:solidFill>
                  <a:srgbClr val="000000"/>
                </a:solidFill>
                <a:effectLst/>
                <a:uLnTx/>
                <a:uFillTx/>
                <a:latin typeface="Arial"/>
                <a:ea typeface="+mn-ea"/>
                <a:cs typeface="Arial"/>
                <a:sym typeface="Arial"/>
              </a:rPr>
              <a:t>Feature engineering</a:t>
            </a:r>
            <a:endParaRPr kumimoji="0" sz="1600" b="0" i="0" u="none" strike="noStrike" kern="0" cap="none" spc="0" normalizeH="0" baseline="0" noProof="0">
              <a:ln>
                <a:noFill/>
              </a:ln>
              <a:solidFill>
                <a:srgbClr val="000000"/>
              </a:solidFill>
              <a:effectLst/>
              <a:uLnTx/>
              <a:uFillTx/>
              <a:latin typeface="Arial"/>
              <a:ea typeface="+mn-ea"/>
              <a:cs typeface="Arial"/>
              <a:sym typeface="Arial"/>
            </a:endParaRPr>
          </a:p>
          <a:p>
            <a:pPr marL="0" marR="0" lvl="0" indent="0" algn="l" defTabSz="1219140" rtl="0" eaLnBrk="1" fontAlgn="auto" latinLnBrk="0" hangingPunct="1">
              <a:lnSpc>
                <a:spcPct val="100000"/>
              </a:lnSpc>
              <a:spcBef>
                <a:spcPts val="0"/>
              </a:spcBef>
              <a:spcAft>
                <a:spcPts val="0"/>
              </a:spcAft>
              <a:buClr>
                <a:srgbClr val="000000"/>
              </a:buClr>
              <a:buSzPts val="1200"/>
              <a:buFontTx/>
              <a:buNone/>
              <a:tabLst/>
              <a:defRPr/>
            </a:pPr>
            <a:r>
              <a:rPr kumimoji="0" lang="en-GB" sz="1600" b="0" i="0" u="none" strike="noStrike" kern="0" cap="none" spc="0" normalizeH="0" baseline="0" noProof="0">
                <a:ln>
                  <a:noFill/>
                </a:ln>
                <a:solidFill>
                  <a:srgbClr val="000000"/>
                </a:solidFill>
                <a:effectLst/>
                <a:uLnTx/>
                <a:uFillTx/>
                <a:latin typeface="Arial"/>
                <a:ea typeface="+mn-ea"/>
                <a:cs typeface="Arial"/>
                <a:sym typeface="Arial"/>
              </a:rPr>
              <a:t>Transforming categorical features into numeric</a:t>
            </a:r>
            <a:endParaRPr kumimoji="0" sz="1600"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237" name="Google Shape;237;p10"/>
          <p:cNvSpPr txBox="1"/>
          <p:nvPr/>
        </p:nvSpPr>
        <p:spPr>
          <a:xfrm>
            <a:off x="6607792" y="2826943"/>
            <a:ext cx="2341600" cy="2682000"/>
          </a:xfrm>
          <a:prstGeom prst="rect">
            <a:avLst/>
          </a:prstGeom>
          <a:solidFill>
            <a:srgbClr val="93C47D"/>
          </a:solidFill>
          <a:ln>
            <a:noFill/>
          </a:ln>
        </p:spPr>
        <p:txBody>
          <a:bodyPr spcFirstLastPara="1" wrap="square" lIns="121900" tIns="121900" rIns="121900" bIns="121900" anchor="t" anchorCtr="0">
            <a:noAutofit/>
          </a:bodyPr>
          <a:lstStyle/>
          <a:p>
            <a:pPr marL="0" marR="0" lvl="0" indent="0" algn="l" defTabSz="1219140" rtl="0" eaLnBrk="1" fontAlgn="auto" latinLnBrk="0" hangingPunct="1">
              <a:lnSpc>
                <a:spcPct val="100000"/>
              </a:lnSpc>
              <a:spcBef>
                <a:spcPts val="0"/>
              </a:spcBef>
              <a:spcAft>
                <a:spcPts val="0"/>
              </a:spcAft>
              <a:buClr>
                <a:srgbClr val="000000"/>
              </a:buClr>
              <a:buSzPts val="1400"/>
              <a:buFontTx/>
              <a:buNone/>
              <a:tabLst/>
              <a:defRPr/>
            </a:pPr>
            <a:endParaRPr kumimoji="0" sz="1867" b="0" i="0" u="none" strike="noStrike" kern="0" cap="none" spc="0" normalizeH="0" baseline="0" noProof="0">
              <a:ln>
                <a:noFill/>
              </a:ln>
              <a:solidFill>
                <a:srgbClr val="000000"/>
              </a:solidFill>
              <a:effectLst/>
              <a:uLnTx/>
              <a:uFillTx/>
              <a:latin typeface="Lato"/>
              <a:ea typeface="Lato"/>
              <a:cs typeface="Lato"/>
              <a:sym typeface="Lato"/>
            </a:endParaRPr>
          </a:p>
          <a:p>
            <a:pPr marL="0" marR="0" lvl="0" indent="0" algn="l" defTabSz="1219140" rtl="0" eaLnBrk="1" fontAlgn="auto" latinLnBrk="0" hangingPunct="1">
              <a:lnSpc>
                <a:spcPct val="100000"/>
              </a:lnSpc>
              <a:spcBef>
                <a:spcPts val="0"/>
              </a:spcBef>
              <a:spcAft>
                <a:spcPts val="0"/>
              </a:spcAft>
              <a:buClr>
                <a:srgbClr val="000000"/>
              </a:buClr>
              <a:buSzPts val="1400"/>
              <a:buFontTx/>
              <a:buNone/>
              <a:tabLst/>
              <a:defRPr/>
            </a:pPr>
            <a:endParaRPr kumimoji="0" sz="1867" b="0" i="0" u="none" strike="noStrike" kern="0" cap="none" spc="0" normalizeH="0" baseline="0" noProof="0">
              <a:ln>
                <a:noFill/>
              </a:ln>
              <a:solidFill>
                <a:srgbClr val="000000"/>
              </a:solidFill>
              <a:effectLst/>
              <a:uLnTx/>
              <a:uFillTx/>
              <a:latin typeface="Lato"/>
              <a:ea typeface="Lato"/>
              <a:cs typeface="Lato"/>
              <a:sym typeface="Lato"/>
            </a:endParaRPr>
          </a:p>
          <a:p>
            <a:pPr marL="0" marR="0" lvl="0" indent="0" algn="l" defTabSz="1219140" rtl="0" eaLnBrk="1" fontAlgn="auto" latinLnBrk="0" hangingPunct="1">
              <a:lnSpc>
                <a:spcPct val="100000"/>
              </a:lnSpc>
              <a:spcBef>
                <a:spcPts val="0"/>
              </a:spcBef>
              <a:spcAft>
                <a:spcPts val="0"/>
              </a:spcAft>
              <a:buClr>
                <a:srgbClr val="000000"/>
              </a:buClr>
              <a:buSzPts val="1200"/>
              <a:buFontTx/>
              <a:buNone/>
              <a:tabLst/>
              <a:defRPr/>
            </a:pPr>
            <a:endParaRPr kumimoji="0" sz="1600" b="0" i="0" u="none" strike="noStrike" kern="0" cap="none" spc="0" normalizeH="0" baseline="0" noProof="0">
              <a:ln>
                <a:noFill/>
              </a:ln>
              <a:solidFill>
                <a:srgbClr val="000000"/>
              </a:solidFill>
              <a:effectLst/>
              <a:uLnTx/>
              <a:uFillTx/>
              <a:latin typeface="Arial"/>
              <a:ea typeface="+mn-ea"/>
              <a:cs typeface="Arial"/>
              <a:sym typeface="Arial"/>
            </a:endParaRPr>
          </a:p>
          <a:p>
            <a:pPr marL="0" marR="0" lvl="0" indent="0" algn="l" defTabSz="1219140" rtl="0" eaLnBrk="1" fontAlgn="auto" latinLnBrk="0" hangingPunct="1">
              <a:lnSpc>
                <a:spcPct val="100000"/>
              </a:lnSpc>
              <a:spcBef>
                <a:spcPts val="0"/>
              </a:spcBef>
              <a:spcAft>
                <a:spcPts val="0"/>
              </a:spcAft>
              <a:buClr>
                <a:srgbClr val="000000"/>
              </a:buClr>
              <a:buSzPts val="1200"/>
              <a:buFontTx/>
              <a:buNone/>
              <a:tabLst/>
              <a:defRPr/>
            </a:pPr>
            <a:r>
              <a:rPr kumimoji="0" lang="en-GB" sz="1600" b="0" i="0" u="none" strike="noStrike" kern="0" cap="none" spc="0" normalizeH="0" baseline="0" noProof="0">
                <a:ln>
                  <a:noFill/>
                </a:ln>
                <a:solidFill>
                  <a:srgbClr val="000000"/>
                </a:solidFill>
                <a:effectLst/>
                <a:uLnTx/>
                <a:uFillTx/>
                <a:latin typeface="Arial"/>
                <a:ea typeface="+mn-ea"/>
                <a:cs typeface="Arial"/>
                <a:sym typeface="Arial"/>
              </a:rPr>
              <a:t>Supervised models.</a:t>
            </a:r>
            <a:endParaRPr kumimoji="0" sz="1600" b="0" i="0" u="none" strike="noStrike" kern="0" cap="none" spc="0" normalizeH="0" baseline="0" noProof="0">
              <a:ln>
                <a:noFill/>
              </a:ln>
              <a:solidFill>
                <a:srgbClr val="000000"/>
              </a:solidFill>
              <a:effectLst/>
              <a:uLnTx/>
              <a:uFillTx/>
              <a:latin typeface="Arial"/>
              <a:ea typeface="+mn-ea"/>
              <a:cs typeface="Arial"/>
              <a:sym typeface="Arial"/>
            </a:endParaRPr>
          </a:p>
          <a:p>
            <a:pPr marL="0" marR="0" lvl="0" indent="0" algn="l" defTabSz="1219140" rtl="0" eaLnBrk="1" fontAlgn="auto" latinLnBrk="0" hangingPunct="1">
              <a:lnSpc>
                <a:spcPct val="100000"/>
              </a:lnSpc>
              <a:spcBef>
                <a:spcPts val="0"/>
              </a:spcBef>
              <a:spcAft>
                <a:spcPts val="0"/>
              </a:spcAft>
              <a:buClr>
                <a:srgbClr val="000000"/>
              </a:buClr>
              <a:buSzPts val="1200"/>
              <a:buFontTx/>
              <a:buNone/>
              <a:tabLst/>
              <a:defRPr/>
            </a:pPr>
            <a:r>
              <a:rPr kumimoji="0" lang="en-GB" sz="1600" b="0" i="0" u="none" strike="noStrike" kern="0" cap="none" spc="0" normalizeH="0" baseline="0" noProof="0">
                <a:ln>
                  <a:noFill/>
                </a:ln>
                <a:solidFill>
                  <a:srgbClr val="000000"/>
                </a:solidFill>
                <a:effectLst/>
                <a:uLnTx/>
                <a:uFillTx/>
                <a:latin typeface="Arial"/>
                <a:ea typeface="+mn-ea"/>
                <a:cs typeface="Arial"/>
                <a:sym typeface="Arial"/>
              </a:rPr>
              <a:t>Unsupervised models.</a:t>
            </a:r>
            <a:endParaRPr kumimoji="0" sz="1600" b="0" i="0" u="none" strike="noStrike" kern="0" cap="none" spc="0" normalizeH="0" baseline="0" noProof="0">
              <a:ln>
                <a:noFill/>
              </a:ln>
              <a:solidFill>
                <a:srgbClr val="000000"/>
              </a:solidFill>
              <a:effectLst/>
              <a:uLnTx/>
              <a:uFillTx/>
              <a:latin typeface="Arial"/>
              <a:ea typeface="+mn-ea"/>
              <a:cs typeface="Arial"/>
              <a:sym typeface="Arial"/>
            </a:endParaRPr>
          </a:p>
          <a:p>
            <a:pPr marL="0" marR="0" lvl="0" indent="0" algn="l" defTabSz="1219140" rtl="0" eaLnBrk="1" fontAlgn="auto" latinLnBrk="0" hangingPunct="1">
              <a:lnSpc>
                <a:spcPct val="100000"/>
              </a:lnSpc>
              <a:spcBef>
                <a:spcPts val="0"/>
              </a:spcBef>
              <a:spcAft>
                <a:spcPts val="0"/>
              </a:spcAft>
              <a:buClr>
                <a:srgbClr val="000000"/>
              </a:buClr>
              <a:buSzPts val="1200"/>
              <a:buFontTx/>
              <a:buNone/>
              <a:tabLst/>
              <a:defRPr/>
            </a:pPr>
            <a:r>
              <a:rPr kumimoji="0" lang="en-GB" sz="1600" b="0" i="0" u="none" strike="noStrike" kern="0" cap="none" spc="0" normalizeH="0" baseline="0" noProof="0">
                <a:ln>
                  <a:noFill/>
                </a:ln>
                <a:solidFill>
                  <a:srgbClr val="000000"/>
                </a:solidFill>
                <a:effectLst/>
                <a:uLnTx/>
                <a:uFillTx/>
                <a:latin typeface="Arial"/>
                <a:ea typeface="+mn-ea"/>
                <a:cs typeface="Arial"/>
                <a:sym typeface="Arial"/>
              </a:rPr>
              <a:t>Reinforcement models.</a:t>
            </a:r>
            <a:endParaRPr kumimoji="0" sz="1600"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238" name="Google Shape;238;p10"/>
          <p:cNvSpPr txBox="1"/>
          <p:nvPr/>
        </p:nvSpPr>
        <p:spPr>
          <a:xfrm>
            <a:off x="9168912" y="2817067"/>
            <a:ext cx="2341600" cy="2682000"/>
          </a:xfrm>
          <a:prstGeom prst="rect">
            <a:avLst/>
          </a:prstGeom>
          <a:solidFill>
            <a:srgbClr val="93C47D"/>
          </a:solidFill>
          <a:ln>
            <a:noFill/>
          </a:ln>
        </p:spPr>
        <p:txBody>
          <a:bodyPr spcFirstLastPara="1" wrap="square" lIns="121900" tIns="121900" rIns="121900" bIns="121900" anchor="t" anchorCtr="0">
            <a:noAutofit/>
          </a:bodyPr>
          <a:lstStyle/>
          <a:p>
            <a:pPr marL="0" marR="0" lvl="0" indent="0" algn="l" defTabSz="1219140" rtl="0" eaLnBrk="1" fontAlgn="auto" latinLnBrk="0" hangingPunct="1">
              <a:lnSpc>
                <a:spcPct val="100000"/>
              </a:lnSpc>
              <a:spcBef>
                <a:spcPts val="0"/>
              </a:spcBef>
              <a:spcAft>
                <a:spcPts val="0"/>
              </a:spcAft>
              <a:buClr>
                <a:srgbClr val="000000"/>
              </a:buClr>
              <a:buSzPts val="1400"/>
              <a:buFontTx/>
              <a:buNone/>
              <a:tabLst/>
              <a:defRPr/>
            </a:pPr>
            <a:endParaRPr kumimoji="0" sz="1867" b="0" i="0" u="none" strike="noStrike" kern="0" cap="none" spc="0" normalizeH="0" baseline="0" noProof="0">
              <a:ln>
                <a:noFill/>
              </a:ln>
              <a:solidFill>
                <a:srgbClr val="000000"/>
              </a:solidFill>
              <a:effectLst/>
              <a:uLnTx/>
              <a:uFillTx/>
              <a:latin typeface="Lato"/>
              <a:ea typeface="Lato"/>
              <a:cs typeface="Lato"/>
              <a:sym typeface="Lato"/>
            </a:endParaRPr>
          </a:p>
          <a:p>
            <a:pPr marL="0" marR="0" lvl="0" indent="0" algn="l" defTabSz="1219140" rtl="0" eaLnBrk="1" fontAlgn="auto" latinLnBrk="0" hangingPunct="1">
              <a:lnSpc>
                <a:spcPct val="100000"/>
              </a:lnSpc>
              <a:spcBef>
                <a:spcPts val="0"/>
              </a:spcBef>
              <a:spcAft>
                <a:spcPts val="0"/>
              </a:spcAft>
              <a:buClr>
                <a:srgbClr val="000000"/>
              </a:buClr>
              <a:buSzPts val="1400"/>
              <a:buFontTx/>
              <a:buNone/>
              <a:tabLst/>
              <a:defRPr/>
            </a:pPr>
            <a:endParaRPr kumimoji="0" sz="1867" b="0" i="0" u="none" strike="noStrike" kern="0" cap="none" spc="0" normalizeH="0" baseline="0" noProof="0">
              <a:ln>
                <a:noFill/>
              </a:ln>
              <a:solidFill>
                <a:srgbClr val="000000"/>
              </a:solidFill>
              <a:effectLst/>
              <a:uLnTx/>
              <a:uFillTx/>
              <a:latin typeface="Lato"/>
              <a:ea typeface="Lato"/>
              <a:cs typeface="Lato"/>
              <a:sym typeface="Lato"/>
            </a:endParaRPr>
          </a:p>
          <a:p>
            <a:pPr marL="0" marR="0" lvl="0" indent="0" algn="l" defTabSz="1219140" rtl="0" eaLnBrk="1" fontAlgn="auto" latinLnBrk="0" hangingPunct="1">
              <a:lnSpc>
                <a:spcPct val="100000"/>
              </a:lnSpc>
              <a:spcBef>
                <a:spcPts val="0"/>
              </a:spcBef>
              <a:spcAft>
                <a:spcPts val="0"/>
              </a:spcAft>
              <a:buClr>
                <a:srgbClr val="000000"/>
              </a:buClr>
              <a:buSzPts val="1300"/>
              <a:buFontTx/>
              <a:buNone/>
              <a:tabLst/>
              <a:defRPr/>
            </a:pPr>
            <a:endParaRPr kumimoji="0" sz="1733" b="0" i="0" u="none" strike="noStrike" kern="0" cap="none" spc="0" normalizeH="0" baseline="0" noProof="0">
              <a:ln>
                <a:noFill/>
              </a:ln>
              <a:solidFill>
                <a:srgbClr val="000000"/>
              </a:solidFill>
              <a:effectLst/>
              <a:uLnTx/>
              <a:uFillTx/>
              <a:latin typeface="Arial"/>
              <a:ea typeface="+mn-ea"/>
              <a:cs typeface="Arial"/>
              <a:sym typeface="Arial"/>
            </a:endParaRPr>
          </a:p>
          <a:p>
            <a:pPr marL="0" marR="0" lvl="0" indent="0" algn="l" defTabSz="1219140" rtl="0" eaLnBrk="1" fontAlgn="auto" latinLnBrk="0" hangingPunct="1">
              <a:lnSpc>
                <a:spcPct val="100000"/>
              </a:lnSpc>
              <a:spcBef>
                <a:spcPts val="0"/>
              </a:spcBef>
              <a:spcAft>
                <a:spcPts val="0"/>
              </a:spcAft>
              <a:buClr>
                <a:srgbClr val="000000"/>
              </a:buClr>
              <a:buSzPts val="1200"/>
              <a:buFontTx/>
              <a:buNone/>
              <a:tabLst/>
              <a:defRPr/>
            </a:pPr>
            <a:r>
              <a:rPr kumimoji="0" lang="en-GB" sz="1600" b="0" i="0" u="none" strike="noStrike" kern="0" cap="none" spc="0" normalizeH="0" baseline="0" noProof="0">
                <a:ln>
                  <a:noFill/>
                </a:ln>
                <a:solidFill>
                  <a:srgbClr val="000000"/>
                </a:solidFill>
                <a:effectLst/>
                <a:uLnTx/>
                <a:uFillTx/>
                <a:latin typeface="Arial"/>
                <a:ea typeface="+mn-ea"/>
                <a:cs typeface="Arial"/>
                <a:sym typeface="Arial"/>
              </a:rPr>
              <a:t>Confusion matrix.</a:t>
            </a:r>
            <a:endParaRPr kumimoji="0" sz="1600" b="0" i="0" u="none" strike="noStrike" kern="0" cap="none" spc="0" normalizeH="0" baseline="0" noProof="0">
              <a:ln>
                <a:noFill/>
              </a:ln>
              <a:solidFill>
                <a:srgbClr val="000000"/>
              </a:solidFill>
              <a:effectLst/>
              <a:uLnTx/>
              <a:uFillTx/>
              <a:latin typeface="Arial"/>
              <a:ea typeface="+mn-ea"/>
              <a:cs typeface="Arial"/>
              <a:sym typeface="Arial"/>
            </a:endParaRPr>
          </a:p>
          <a:p>
            <a:pPr marL="0" marR="0" lvl="0" indent="0" algn="l" defTabSz="1219140" rtl="0" eaLnBrk="1" fontAlgn="auto" latinLnBrk="0" hangingPunct="1">
              <a:lnSpc>
                <a:spcPct val="100000"/>
              </a:lnSpc>
              <a:spcBef>
                <a:spcPts val="0"/>
              </a:spcBef>
              <a:spcAft>
                <a:spcPts val="0"/>
              </a:spcAft>
              <a:buClr>
                <a:srgbClr val="000000"/>
              </a:buClr>
              <a:buSzPts val="1200"/>
              <a:buFontTx/>
              <a:buNone/>
              <a:tabLst/>
              <a:defRPr/>
            </a:pPr>
            <a:r>
              <a:rPr kumimoji="0" lang="en-GB" sz="1600" b="0" i="0" u="none" strike="noStrike" kern="0" cap="none" spc="0" normalizeH="0" baseline="0" noProof="0">
                <a:ln>
                  <a:noFill/>
                </a:ln>
                <a:solidFill>
                  <a:srgbClr val="000000"/>
                </a:solidFill>
                <a:effectLst/>
                <a:uLnTx/>
                <a:uFillTx/>
                <a:latin typeface="Arial"/>
                <a:ea typeface="+mn-ea"/>
                <a:cs typeface="Arial"/>
                <a:sym typeface="Arial"/>
              </a:rPr>
              <a:t>Accuracy</a:t>
            </a:r>
            <a:endParaRPr kumimoji="0" sz="1600" b="0" i="0" u="none" strike="noStrike" kern="0" cap="none" spc="0" normalizeH="0" baseline="0" noProof="0">
              <a:ln>
                <a:noFill/>
              </a:ln>
              <a:solidFill>
                <a:srgbClr val="000000"/>
              </a:solidFill>
              <a:effectLst/>
              <a:uLnTx/>
              <a:uFillTx/>
              <a:latin typeface="Arial"/>
              <a:ea typeface="+mn-ea"/>
              <a:cs typeface="Arial"/>
              <a:sym typeface="Arial"/>
            </a:endParaRPr>
          </a:p>
          <a:p>
            <a:pPr marL="0" marR="0" lvl="0" indent="0" algn="l" defTabSz="1219140" rtl="0" eaLnBrk="1" fontAlgn="auto" latinLnBrk="0" hangingPunct="1">
              <a:lnSpc>
                <a:spcPct val="100000"/>
              </a:lnSpc>
              <a:spcBef>
                <a:spcPts val="0"/>
              </a:spcBef>
              <a:spcAft>
                <a:spcPts val="0"/>
              </a:spcAft>
              <a:buClr>
                <a:srgbClr val="000000"/>
              </a:buClr>
              <a:buSzPts val="1200"/>
              <a:buFontTx/>
              <a:buNone/>
              <a:tabLst/>
              <a:defRPr/>
            </a:pPr>
            <a:r>
              <a:rPr kumimoji="0" lang="en-GB" sz="1600" b="0" i="0" u="none" strike="noStrike" kern="0" cap="none" spc="0" normalizeH="0" baseline="0" noProof="0">
                <a:ln>
                  <a:noFill/>
                </a:ln>
                <a:solidFill>
                  <a:srgbClr val="000000"/>
                </a:solidFill>
                <a:effectLst/>
                <a:uLnTx/>
                <a:uFillTx/>
                <a:latin typeface="Arial"/>
                <a:ea typeface="+mn-ea"/>
                <a:cs typeface="Arial"/>
                <a:sym typeface="Arial"/>
              </a:rPr>
              <a:t>Precision &amp; Recall</a:t>
            </a:r>
            <a:endParaRPr kumimoji="0" sz="1600" b="0" i="0" u="none" strike="noStrike" kern="0" cap="none" spc="0" normalizeH="0" baseline="0" noProof="0">
              <a:ln>
                <a:noFill/>
              </a:ln>
              <a:solidFill>
                <a:srgbClr val="000000"/>
              </a:solidFill>
              <a:effectLst/>
              <a:uLnTx/>
              <a:uFillTx/>
              <a:latin typeface="Arial"/>
              <a:ea typeface="+mn-ea"/>
              <a:cs typeface="Arial"/>
              <a:sym typeface="Arial"/>
            </a:endParaRPr>
          </a:p>
          <a:p>
            <a:pPr marL="0" marR="0" lvl="0" indent="0" algn="l" defTabSz="1219140" rtl="0" eaLnBrk="1" fontAlgn="auto" latinLnBrk="0" hangingPunct="1">
              <a:lnSpc>
                <a:spcPct val="100000"/>
              </a:lnSpc>
              <a:spcBef>
                <a:spcPts val="0"/>
              </a:spcBef>
              <a:spcAft>
                <a:spcPts val="0"/>
              </a:spcAft>
              <a:buClr>
                <a:srgbClr val="000000"/>
              </a:buClr>
              <a:buSzPts val="1200"/>
              <a:buFontTx/>
              <a:buNone/>
              <a:tabLst/>
              <a:defRPr/>
            </a:pPr>
            <a:r>
              <a:rPr kumimoji="0" lang="en-GB" sz="1600" b="0" i="0" u="none" strike="noStrike" kern="0" cap="none" spc="0" normalizeH="0" baseline="0" noProof="0">
                <a:ln>
                  <a:noFill/>
                </a:ln>
                <a:solidFill>
                  <a:srgbClr val="000000"/>
                </a:solidFill>
                <a:effectLst/>
                <a:uLnTx/>
                <a:uFillTx/>
                <a:latin typeface="Arial"/>
                <a:ea typeface="+mn-ea"/>
                <a:cs typeface="Arial"/>
                <a:sym typeface="Arial"/>
              </a:rPr>
              <a:t>Train Test  validation</a:t>
            </a:r>
            <a:endParaRPr kumimoji="0" sz="1600" b="0" i="0" u="none" strike="noStrike" kern="0" cap="none" spc="0" normalizeH="0" baseline="0" noProof="0">
              <a:ln>
                <a:noFill/>
              </a:ln>
              <a:solidFill>
                <a:srgbClr val="000000"/>
              </a:solidFill>
              <a:effectLst/>
              <a:uLnTx/>
              <a:uFillTx/>
              <a:latin typeface="Arial"/>
              <a:ea typeface="+mn-ea"/>
              <a:cs typeface="Arial"/>
              <a:sym typeface="Arial"/>
            </a:endParaRPr>
          </a:p>
          <a:p>
            <a:pPr marL="0" marR="0" lvl="0" indent="0" algn="l" defTabSz="1219140" rtl="0" eaLnBrk="1" fontAlgn="auto" latinLnBrk="0" hangingPunct="1">
              <a:lnSpc>
                <a:spcPct val="100000"/>
              </a:lnSpc>
              <a:spcBef>
                <a:spcPts val="0"/>
              </a:spcBef>
              <a:spcAft>
                <a:spcPts val="0"/>
              </a:spcAft>
              <a:buClr>
                <a:srgbClr val="000000"/>
              </a:buClr>
              <a:buSzPts val="1200"/>
              <a:buFontTx/>
              <a:buNone/>
              <a:tabLst/>
              <a:defRPr/>
            </a:pPr>
            <a:r>
              <a:rPr kumimoji="0" lang="en-GB" sz="1600" b="0" i="0" u="none" strike="noStrike" kern="0" cap="none" spc="0" normalizeH="0" baseline="0" noProof="0">
                <a:ln>
                  <a:noFill/>
                </a:ln>
                <a:solidFill>
                  <a:srgbClr val="000000"/>
                </a:solidFill>
                <a:effectLst/>
                <a:uLnTx/>
                <a:uFillTx/>
                <a:latin typeface="Arial"/>
                <a:ea typeface="+mn-ea"/>
                <a:cs typeface="Arial"/>
                <a:sym typeface="Arial"/>
              </a:rPr>
              <a:t>Checking overfitting and underfitting</a:t>
            </a:r>
            <a:endParaRPr kumimoji="0" sz="1600"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239" name="Google Shape;239;p10"/>
          <p:cNvSpPr txBox="1"/>
          <p:nvPr/>
        </p:nvSpPr>
        <p:spPr>
          <a:xfrm>
            <a:off x="4046533" y="2856300"/>
            <a:ext cx="2341600" cy="602800"/>
          </a:xfrm>
          <a:prstGeom prst="rect">
            <a:avLst/>
          </a:prstGeom>
          <a:solidFill>
            <a:srgbClr val="FFFFFF"/>
          </a:solidFill>
          <a:ln>
            <a:noFill/>
          </a:ln>
        </p:spPr>
        <p:txBody>
          <a:bodyPr spcFirstLastPara="1" wrap="square" lIns="121900" tIns="121900" rIns="121900" bIns="121900" anchor="t" anchorCtr="0">
            <a:noAutofit/>
          </a:bodyPr>
          <a:lstStyle/>
          <a:p>
            <a:pPr marL="0" marR="0" lvl="0" indent="0" algn="ctr" defTabSz="1219140" rtl="0" eaLnBrk="1" fontAlgn="auto" latinLnBrk="0" hangingPunct="1">
              <a:lnSpc>
                <a:spcPct val="100000"/>
              </a:lnSpc>
              <a:spcBef>
                <a:spcPts val="0"/>
              </a:spcBef>
              <a:spcAft>
                <a:spcPts val="0"/>
              </a:spcAft>
              <a:buClr>
                <a:srgbClr val="000000"/>
              </a:buClr>
              <a:buSzPts val="1200"/>
              <a:buFontTx/>
              <a:buNone/>
              <a:tabLst/>
              <a:defRPr/>
            </a:pPr>
            <a:r>
              <a:rPr kumimoji="0" lang="en-GB" sz="1600" b="1" i="0" u="none" strike="noStrike" kern="0" cap="none" spc="0" normalizeH="0" baseline="0" noProof="0">
                <a:ln>
                  <a:noFill/>
                </a:ln>
                <a:solidFill>
                  <a:srgbClr val="000000"/>
                </a:solidFill>
                <a:effectLst/>
                <a:uLnTx/>
                <a:uFillTx/>
                <a:latin typeface="Arial"/>
                <a:ea typeface="+mn-ea"/>
                <a:cs typeface="Arial"/>
                <a:sym typeface="Arial"/>
              </a:rPr>
              <a:t>PREPROCESSING</a:t>
            </a:r>
            <a:endParaRPr kumimoji="0" sz="1600" b="1"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240" name="Google Shape;240;p10"/>
          <p:cNvSpPr txBox="1"/>
          <p:nvPr/>
        </p:nvSpPr>
        <p:spPr>
          <a:xfrm>
            <a:off x="6607800" y="2856300"/>
            <a:ext cx="2341600" cy="602800"/>
          </a:xfrm>
          <a:prstGeom prst="rect">
            <a:avLst/>
          </a:prstGeom>
          <a:solidFill>
            <a:srgbClr val="FFFFFF"/>
          </a:solidFill>
          <a:ln>
            <a:noFill/>
          </a:ln>
        </p:spPr>
        <p:txBody>
          <a:bodyPr spcFirstLastPara="1" wrap="square" lIns="121900" tIns="121900" rIns="121900" bIns="121900" anchor="t" anchorCtr="0">
            <a:noAutofit/>
          </a:bodyPr>
          <a:lstStyle/>
          <a:p>
            <a:pPr marL="0" marR="0" lvl="0" indent="0" algn="ctr" defTabSz="1219140" rtl="0" eaLnBrk="1" fontAlgn="auto" latinLnBrk="0" hangingPunct="1">
              <a:lnSpc>
                <a:spcPct val="100000"/>
              </a:lnSpc>
              <a:spcBef>
                <a:spcPts val="0"/>
              </a:spcBef>
              <a:spcAft>
                <a:spcPts val="0"/>
              </a:spcAft>
              <a:buClr>
                <a:srgbClr val="000000"/>
              </a:buClr>
              <a:buSzPts val="1200"/>
              <a:buFontTx/>
              <a:buNone/>
              <a:tabLst/>
              <a:defRPr/>
            </a:pPr>
            <a:r>
              <a:rPr kumimoji="0" lang="en-GB" sz="1600" b="1" i="0" u="none" strike="noStrike" kern="0" cap="none" spc="0" normalizeH="0" baseline="0" noProof="0">
                <a:ln>
                  <a:noFill/>
                </a:ln>
                <a:solidFill>
                  <a:srgbClr val="000000"/>
                </a:solidFill>
                <a:effectLst/>
                <a:uLnTx/>
                <a:uFillTx/>
                <a:latin typeface="Arial"/>
                <a:ea typeface="+mn-ea"/>
                <a:cs typeface="Arial"/>
                <a:sym typeface="Arial"/>
              </a:rPr>
              <a:t>MODELING</a:t>
            </a:r>
            <a:endParaRPr kumimoji="0" sz="1600" b="1"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241" name="Google Shape;241;p10"/>
          <p:cNvSpPr txBox="1"/>
          <p:nvPr/>
        </p:nvSpPr>
        <p:spPr>
          <a:xfrm>
            <a:off x="9168800" y="2851533"/>
            <a:ext cx="2341600" cy="602800"/>
          </a:xfrm>
          <a:prstGeom prst="rect">
            <a:avLst/>
          </a:prstGeom>
          <a:solidFill>
            <a:srgbClr val="FFFFFF"/>
          </a:solidFill>
          <a:ln>
            <a:noFill/>
          </a:ln>
        </p:spPr>
        <p:txBody>
          <a:bodyPr spcFirstLastPara="1" wrap="square" lIns="121900" tIns="121900" rIns="121900" bIns="121900" anchor="t" anchorCtr="0">
            <a:noAutofit/>
          </a:bodyPr>
          <a:lstStyle/>
          <a:p>
            <a:pPr marL="0" marR="0" lvl="0" indent="0" algn="ctr" defTabSz="1219140" rtl="0" eaLnBrk="1" fontAlgn="auto" latinLnBrk="0" hangingPunct="1">
              <a:lnSpc>
                <a:spcPct val="100000"/>
              </a:lnSpc>
              <a:spcBef>
                <a:spcPts val="0"/>
              </a:spcBef>
              <a:spcAft>
                <a:spcPts val="0"/>
              </a:spcAft>
              <a:buClr>
                <a:srgbClr val="000000"/>
              </a:buClr>
              <a:buSzPts val="1200"/>
              <a:buFontTx/>
              <a:buNone/>
              <a:tabLst/>
              <a:defRPr/>
            </a:pPr>
            <a:r>
              <a:rPr kumimoji="0" lang="en-GB" sz="1600" b="1" i="0" u="none" strike="noStrike" kern="0" cap="none" spc="0" normalizeH="0" baseline="0" noProof="0">
                <a:ln>
                  <a:noFill/>
                </a:ln>
                <a:solidFill>
                  <a:srgbClr val="000000"/>
                </a:solidFill>
                <a:effectLst/>
                <a:uLnTx/>
                <a:uFillTx/>
                <a:latin typeface="Arial"/>
                <a:ea typeface="+mn-ea"/>
                <a:cs typeface="Arial"/>
                <a:sym typeface="Arial"/>
              </a:rPr>
              <a:t>MODEL EVALUATION</a:t>
            </a:r>
            <a:endParaRPr kumimoji="0" sz="1600" b="1"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242" name="Google Shape;242;p10"/>
          <p:cNvSpPr/>
          <p:nvPr/>
        </p:nvSpPr>
        <p:spPr>
          <a:xfrm>
            <a:off x="3226467" y="2666067"/>
            <a:ext cx="572800" cy="3187200"/>
          </a:xfrm>
          <a:prstGeom prst="homePlate">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40" rtl="0" eaLnBrk="1" fontAlgn="auto" latinLnBrk="0" hangingPunct="1">
              <a:lnSpc>
                <a:spcPct val="100000"/>
              </a:lnSpc>
              <a:spcBef>
                <a:spcPts val="0"/>
              </a:spcBef>
              <a:spcAft>
                <a:spcPts val="0"/>
              </a:spcAft>
              <a:buClr>
                <a:srgbClr val="000000"/>
              </a:buClr>
              <a:buSzPts val="1400"/>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243" name="Google Shape;243;p10"/>
          <p:cNvSpPr/>
          <p:nvPr/>
        </p:nvSpPr>
        <p:spPr>
          <a:xfrm>
            <a:off x="692900" y="2005467"/>
            <a:ext cx="748400" cy="4530400"/>
          </a:xfrm>
          <a:prstGeom prst="rightArrowCallout">
            <a:avLst>
              <a:gd name="adj1" fmla="val 25000"/>
              <a:gd name="adj2" fmla="val 25000"/>
              <a:gd name="adj3" fmla="val 25000"/>
              <a:gd name="adj4" fmla="val 64977"/>
            </a:avLst>
          </a:prstGeom>
          <a:solidFill>
            <a:srgbClr val="FFE599"/>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40" rtl="0" eaLnBrk="1" fontAlgn="auto" latinLnBrk="0" hangingPunct="1">
              <a:lnSpc>
                <a:spcPct val="100000"/>
              </a:lnSpc>
              <a:spcBef>
                <a:spcPts val="0"/>
              </a:spcBef>
              <a:spcAft>
                <a:spcPts val="0"/>
              </a:spcAft>
              <a:buClr>
                <a:srgbClr val="000000"/>
              </a:buClr>
              <a:buSzPts val="1300"/>
              <a:buFontTx/>
              <a:buNone/>
              <a:tabLst/>
              <a:defRPr/>
            </a:pPr>
            <a:r>
              <a:rPr kumimoji="0" lang="en-GB" sz="1733" b="1" i="0" u="none" strike="noStrike" kern="0" cap="none" spc="0" normalizeH="0" baseline="0" noProof="0">
                <a:ln>
                  <a:noFill/>
                </a:ln>
                <a:solidFill>
                  <a:srgbClr val="000000"/>
                </a:solidFill>
                <a:effectLst/>
                <a:uLnTx/>
                <a:uFillTx/>
                <a:latin typeface="Arial"/>
                <a:ea typeface="+mn-ea"/>
                <a:cs typeface="Arial"/>
                <a:sym typeface="Arial"/>
              </a:rPr>
              <a:t>PROBLEM </a:t>
            </a:r>
            <a:endParaRPr kumimoji="0" sz="1733" b="1" i="0" u="none" strike="noStrike" kern="0" cap="none" spc="0" normalizeH="0" baseline="0" noProof="0">
              <a:ln>
                <a:noFill/>
              </a:ln>
              <a:solidFill>
                <a:srgbClr val="000000"/>
              </a:solidFill>
              <a:effectLst/>
              <a:uLnTx/>
              <a:uFillTx/>
              <a:latin typeface="Arial"/>
              <a:ea typeface="+mn-ea"/>
              <a:cs typeface="Arial"/>
              <a:sym typeface="Arial"/>
            </a:endParaRPr>
          </a:p>
          <a:p>
            <a:pPr marL="0" marR="0" lvl="0" indent="0" algn="l" defTabSz="1219140" rtl="0" eaLnBrk="1" fontAlgn="auto" latinLnBrk="0" hangingPunct="1">
              <a:lnSpc>
                <a:spcPct val="100000"/>
              </a:lnSpc>
              <a:spcBef>
                <a:spcPts val="0"/>
              </a:spcBef>
              <a:spcAft>
                <a:spcPts val="0"/>
              </a:spcAft>
              <a:buClr>
                <a:srgbClr val="000000"/>
              </a:buClr>
              <a:buSzPts val="1300"/>
              <a:buFontTx/>
              <a:buNone/>
              <a:tabLst/>
              <a:defRPr/>
            </a:pPr>
            <a:endParaRPr kumimoji="0" sz="1733" b="1" i="0" u="none" strike="noStrike" kern="0" cap="none" spc="0" normalizeH="0" baseline="0" noProof="0">
              <a:ln>
                <a:noFill/>
              </a:ln>
              <a:solidFill>
                <a:srgbClr val="000000"/>
              </a:solidFill>
              <a:effectLst/>
              <a:uLnTx/>
              <a:uFillTx/>
              <a:latin typeface="Arial"/>
              <a:ea typeface="+mn-ea"/>
              <a:cs typeface="Arial"/>
              <a:sym typeface="Arial"/>
            </a:endParaRPr>
          </a:p>
          <a:p>
            <a:pPr marL="0" marR="0" lvl="0" indent="0" algn="l" defTabSz="1219140" rtl="0" eaLnBrk="1" fontAlgn="auto" latinLnBrk="0" hangingPunct="1">
              <a:lnSpc>
                <a:spcPct val="100000"/>
              </a:lnSpc>
              <a:spcBef>
                <a:spcPts val="0"/>
              </a:spcBef>
              <a:spcAft>
                <a:spcPts val="0"/>
              </a:spcAft>
              <a:buClr>
                <a:srgbClr val="000000"/>
              </a:buClr>
              <a:buSzPts val="1300"/>
              <a:buFontTx/>
              <a:buNone/>
              <a:tabLst/>
              <a:defRPr/>
            </a:pPr>
            <a:r>
              <a:rPr kumimoji="0" lang="en-GB" sz="1733" b="1" i="0" u="none" strike="noStrike" kern="0" cap="none" spc="0" normalizeH="0" baseline="0" noProof="0">
                <a:ln>
                  <a:noFill/>
                </a:ln>
                <a:solidFill>
                  <a:srgbClr val="000000"/>
                </a:solidFill>
                <a:effectLst/>
                <a:uLnTx/>
                <a:uFillTx/>
                <a:latin typeface="Arial"/>
                <a:ea typeface="+mn-ea"/>
                <a:cs typeface="Arial"/>
                <a:sym typeface="Arial"/>
              </a:rPr>
              <a:t>STATEMENT</a:t>
            </a:r>
            <a:endParaRPr kumimoji="0" sz="1733" b="1"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244" name="Google Shape;244;p10"/>
          <p:cNvSpPr/>
          <p:nvPr/>
        </p:nvSpPr>
        <p:spPr>
          <a:xfrm>
            <a:off x="3522433" y="5968533"/>
            <a:ext cx="8380000" cy="602800"/>
          </a:xfrm>
          <a:prstGeom prst="homePlate">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40" rtl="0" eaLnBrk="1" fontAlgn="auto" latinLnBrk="0" hangingPunct="1">
              <a:lnSpc>
                <a:spcPct val="100000"/>
              </a:lnSpc>
              <a:spcBef>
                <a:spcPts val="0"/>
              </a:spcBef>
              <a:spcAft>
                <a:spcPts val="0"/>
              </a:spcAft>
              <a:buClr>
                <a:srgbClr val="000000"/>
              </a:buClr>
              <a:buSzPts val="1400"/>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245" name="Google Shape;245;p10"/>
          <p:cNvSpPr/>
          <p:nvPr/>
        </p:nvSpPr>
        <p:spPr>
          <a:xfrm>
            <a:off x="3226467" y="5968533"/>
            <a:ext cx="2930400" cy="602800"/>
          </a:xfrm>
          <a:prstGeom prst="chevron">
            <a:avLst>
              <a:gd name="adj" fmla="val 50000"/>
            </a:avLst>
          </a:prstGeom>
          <a:solidFill>
            <a:srgbClr val="FFFFFF"/>
          </a:solidFill>
          <a:ln w="28575" cap="flat" cmpd="sng">
            <a:solidFill>
              <a:srgbClr val="CC0000"/>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defTabSz="1219140" rtl="0" eaLnBrk="1" fontAlgn="auto" latinLnBrk="0" hangingPunct="1">
              <a:lnSpc>
                <a:spcPct val="100000"/>
              </a:lnSpc>
              <a:spcBef>
                <a:spcPts val="0"/>
              </a:spcBef>
              <a:spcAft>
                <a:spcPts val="0"/>
              </a:spcAft>
              <a:buClr>
                <a:srgbClr val="000000"/>
              </a:buClr>
              <a:buSzPts val="1300"/>
              <a:buFontTx/>
              <a:buNone/>
              <a:tabLst/>
              <a:defRPr/>
            </a:pPr>
            <a:r>
              <a:rPr kumimoji="0" lang="en-GB" sz="1733" b="0" i="0" u="none" strike="noStrike" kern="0" cap="none" spc="0" normalizeH="0" baseline="0" noProof="0">
                <a:ln>
                  <a:noFill/>
                </a:ln>
                <a:solidFill>
                  <a:srgbClr val="000000"/>
                </a:solidFill>
                <a:effectLst/>
                <a:uLnTx/>
                <a:uFillTx/>
                <a:latin typeface="Arial"/>
                <a:ea typeface="+mn-ea"/>
                <a:cs typeface="Arial"/>
                <a:sym typeface="Arial"/>
              </a:rPr>
              <a:t>Divide data into training and testing</a:t>
            </a:r>
            <a:endParaRPr kumimoji="0" sz="1733"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246" name="Google Shape;246;p10"/>
          <p:cNvSpPr/>
          <p:nvPr/>
        </p:nvSpPr>
        <p:spPr>
          <a:xfrm>
            <a:off x="6096000" y="5962700"/>
            <a:ext cx="2930400" cy="602800"/>
          </a:xfrm>
          <a:prstGeom prst="chevron">
            <a:avLst>
              <a:gd name="adj" fmla="val 50000"/>
            </a:avLst>
          </a:prstGeom>
          <a:solidFill>
            <a:srgbClr val="FFFFFF"/>
          </a:solidFill>
          <a:ln w="28575" cap="flat" cmpd="sng">
            <a:solidFill>
              <a:srgbClr val="CC0000"/>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defTabSz="1219140" rtl="0" eaLnBrk="1" fontAlgn="auto" latinLnBrk="0" hangingPunct="1">
              <a:lnSpc>
                <a:spcPct val="100000"/>
              </a:lnSpc>
              <a:spcBef>
                <a:spcPts val="0"/>
              </a:spcBef>
              <a:spcAft>
                <a:spcPts val="0"/>
              </a:spcAft>
              <a:buClr>
                <a:srgbClr val="000000"/>
              </a:buClr>
              <a:buSzPts val="1300"/>
              <a:buFontTx/>
              <a:buNone/>
              <a:tabLst/>
              <a:defRPr/>
            </a:pPr>
            <a:r>
              <a:rPr kumimoji="0" lang="en-GB" sz="1733" b="0" i="0" u="none" strike="noStrike" kern="0" cap="none" spc="0" normalizeH="0" baseline="0" noProof="0">
                <a:ln>
                  <a:noFill/>
                </a:ln>
                <a:solidFill>
                  <a:srgbClr val="000000"/>
                </a:solidFill>
                <a:effectLst/>
                <a:uLnTx/>
                <a:uFillTx/>
                <a:latin typeface="Arial"/>
                <a:ea typeface="+mn-ea"/>
                <a:cs typeface="Arial"/>
                <a:sym typeface="Arial"/>
              </a:rPr>
              <a:t>Apply model as per problem statement.</a:t>
            </a:r>
            <a:endParaRPr kumimoji="0" sz="1733"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247" name="Google Shape;247;p10"/>
          <p:cNvSpPr/>
          <p:nvPr/>
        </p:nvSpPr>
        <p:spPr>
          <a:xfrm>
            <a:off x="8976000" y="5968533"/>
            <a:ext cx="2930400" cy="602800"/>
          </a:xfrm>
          <a:prstGeom prst="chevron">
            <a:avLst>
              <a:gd name="adj" fmla="val 50000"/>
            </a:avLst>
          </a:prstGeom>
          <a:solidFill>
            <a:srgbClr val="FFFFFF"/>
          </a:solidFill>
          <a:ln w="28575" cap="flat" cmpd="sng">
            <a:solidFill>
              <a:srgbClr val="CC0000"/>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defTabSz="1219140" rtl="0" eaLnBrk="1" fontAlgn="auto" latinLnBrk="0" hangingPunct="1">
              <a:lnSpc>
                <a:spcPct val="100000"/>
              </a:lnSpc>
              <a:spcBef>
                <a:spcPts val="0"/>
              </a:spcBef>
              <a:spcAft>
                <a:spcPts val="0"/>
              </a:spcAft>
              <a:buClr>
                <a:srgbClr val="000000"/>
              </a:buClr>
              <a:buSzPts val="1300"/>
              <a:buFontTx/>
              <a:buNone/>
              <a:tabLst/>
              <a:defRPr/>
            </a:pPr>
            <a:r>
              <a:rPr kumimoji="0" lang="en-GB" sz="1733" b="0" i="0" u="none" strike="noStrike" kern="0" cap="none" spc="0" normalizeH="0" baseline="0" noProof="0">
                <a:ln>
                  <a:noFill/>
                </a:ln>
                <a:solidFill>
                  <a:srgbClr val="000000"/>
                </a:solidFill>
                <a:effectLst/>
                <a:uLnTx/>
                <a:uFillTx/>
                <a:latin typeface="Arial"/>
                <a:ea typeface="+mn-ea"/>
                <a:cs typeface="Arial"/>
                <a:sym typeface="Arial"/>
              </a:rPr>
              <a:t>Evaluate model performance</a:t>
            </a:r>
            <a:endParaRPr kumimoji="0" sz="1733" b="0" i="0" u="none" strike="noStrike" kern="0" cap="none" spc="0" normalizeH="0" baseline="0" noProof="0">
              <a:ln>
                <a:noFill/>
              </a:ln>
              <a:solidFill>
                <a:srgbClr val="000000"/>
              </a:solidFill>
              <a:effectLst/>
              <a:uLnTx/>
              <a:uFillTx/>
              <a:latin typeface="Arial"/>
              <a:ea typeface="+mn-ea"/>
              <a:cs typeface="Arial"/>
              <a:sym typeface="Arial"/>
            </a:endParaRPr>
          </a:p>
        </p:txBody>
      </p:sp>
      <p:cxnSp>
        <p:nvCxnSpPr>
          <p:cNvPr id="248" name="Google Shape;248;p10"/>
          <p:cNvCxnSpPr/>
          <p:nvPr/>
        </p:nvCxnSpPr>
        <p:spPr>
          <a:xfrm>
            <a:off x="4816700" y="5568767"/>
            <a:ext cx="18000" cy="501200"/>
          </a:xfrm>
          <a:prstGeom prst="straightConnector1">
            <a:avLst/>
          </a:prstGeom>
          <a:noFill/>
          <a:ln w="28575" cap="flat" cmpd="sng">
            <a:solidFill>
              <a:schemeClr val="dk2"/>
            </a:solidFill>
            <a:prstDash val="solid"/>
            <a:round/>
            <a:headEnd type="none" w="sm" len="sm"/>
            <a:tailEnd type="triangle" w="med" len="med"/>
          </a:ln>
        </p:spPr>
      </p:cxnSp>
      <p:cxnSp>
        <p:nvCxnSpPr>
          <p:cNvPr id="249" name="Google Shape;249;p10"/>
          <p:cNvCxnSpPr/>
          <p:nvPr/>
        </p:nvCxnSpPr>
        <p:spPr>
          <a:xfrm>
            <a:off x="7552200" y="5467567"/>
            <a:ext cx="18000" cy="501200"/>
          </a:xfrm>
          <a:prstGeom prst="straightConnector1">
            <a:avLst/>
          </a:prstGeom>
          <a:noFill/>
          <a:ln w="28575" cap="flat" cmpd="sng">
            <a:solidFill>
              <a:schemeClr val="dk2"/>
            </a:solidFill>
            <a:prstDash val="solid"/>
            <a:round/>
            <a:headEnd type="none" w="sm" len="sm"/>
            <a:tailEnd type="triangle" w="med" len="med"/>
          </a:ln>
        </p:spPr>
      </p:cxnSp>
      <p:cxnSp>
        <p:nvCxnSpPr>
          <p:cNvPr id="250" name="Google Shape;250;p10"/>
          <p:cNvCxnSpPr/>
          <p:nvPr/>
        </p:nvCxnSpPr>
        <p:spPr>
          <a:xfrm>
            <a:off x="10287700" y="5467167"/>
            <a:ext cx="18000" cy="501200"/>
          </a:xfrm>
          <a:prstGeom prst="straightConnector1">
            <a:avLst/>
          </a:prstGeom>
          <a:noFill/>
          <a:ln w="28575" cap="flat" cmpd="sng">
            <a:solidFill>
              <a:schemeClr val="dk2"/>
            </a:solidFill>
            <a:prstDash val="solid"/>
            <a:round/>
            <a:headEnd type="none" w="sm" len="sm"/>
            <a:tailEnd type="triangle" w="med" len="med"/>
          </a:ln>
        </p:spPr>
      </p:cxnSp>
    </p:spTree>
    <p:extLst>
      <p:ext uri="{BB962C8B-B14F-4D97-AF65-F5344CB8AC3E}">
        <p14:creationId xmlns:p14="http://schemas.microsoft.com/office/powerpoint/2010/main" val="1025440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3"/>
                                        </p:tgtEl>
                                        <p:attrNameLst>
                                          <p:attrName>style.visibility</p:attrName>
                                        </p:attrNameLst>
                                      </p:cBhvr>
                                      <p:to>
                                        <p:strVal val="visible"/>
                                      </p:to>
                                    </p:set>
                                    <p:animEffect transition="in" filter="fade">
                                      <p:cBhvr>
                                        <p:cTn id="7" dur="1000"/>
                                        <p:tgtEl>
                                          <p:spTgt spid="24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35"/>
                                        </p:tgtEl>
                                        <p:attrNameLst>
                                          <p:attrName>style.visibility</p:attrName>
                                        </p:attrNameLst>
                                      </p:cBhvr>
                                      <p:to>
                                        <p:strVal val="visible"/>
                                      </p:to>
                                    </p:set>
                                    <p:animEffect transition="in" filter="fade">
                                      <p:cBhvr>
                                        <p:cTn id="12" dur="1000"/>
                                        <p:tgtEl>
                                          <p:spTgt spid="23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42"/>
                                        </p:tgtEl>
                                        <p:attrNameLst>
                                          <p:attrName>style.visibility</p:attrName>
                                        </p:attrNameLst>
                                      </p:cBhvr>
                                      <p:to>
                                        <p:strVal val="visible"/>
                                      </p:to>
                                    </p:set>
                                    <p:animEffect transition="in" filter="fade">
                                      <p:cBhvr>
                                        <p:cTn id="17" dur="1000"/>
                                        <p:tgtEl>
                                          <p:spTgt spid="24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39"/>
                                        </p:tgtEl>
                                        <p:attrNameLst>
                                          <p:attrName>style.visibility</p:attrName>
                                        </p:attrNameLst>
                                      </p:cBhvr>
                                      <p:to>
                                        <p:strVal val="visible"/>
                                      </p:to>
                                    </p:set>
                                    <p:animEffect transition="in" filter="fade">
                                      <p:cBhvr>
                                        <p:cTn id="22" dur="1000"/>
                                        <p:tgtEl>
                                          <p:spTgt spid="23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36">
                                            <p:txEl>
                                              <p:pRg st="2" end="2"/>
                                            </p:txEl>
                                          </p:spTgt>
                                        </p:tgtEl>
                                        <p:attrNameLst>
                                          <p:attrName>style.visibility</p:attrName>
                                        </p:attrNameLst>
                                      </p:cBhvr>
                                      <p:to>
                                        <p:strVal val="visible"/>
                                      </p:to>
                                    </p:set>
                                    <p:animEffect transition="in" filter="fade">
                                      <p:cBhvr>
                                        <p:cTn id="27" dur="1000"/>
                                        <p:tgtEl>
                                          <p:spTgt spid="236">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36">
                                            <p:txEl>
                                              <p:pRg st="3" end="3"/>
                                            </p:txEl>
                                          </p:spTgt>
                                        </p:tgtEl>
                                        <p:attrNameLst>
                                          <p:attrName>style.visibility</p:attrName>
                                        </p:attrNameLst>
                                      </p:cBhvr>
                                      <p:to>
                                        <p:strVal val="visible"/>
                                      </p:to>
                                    </p:set>
                                    <p:animEffect transition="in" filter="fade">
                                      <p:cBhvr>
                                        <p:cTn id="32" dur="1000"/>
                                        <p:tgtEl>
                                          <p:spTgt spid="236">
                                            <p:txEl>
                                              <p:pRg st="3" end="3"/>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36">
                                            <p:txEl>
                                              <p:pRg st="4" end="4"/>
                                            </p:txEl>
                                          </p:spTgt>
                                        </p:tgtEl>
                                        <p:attrNameLst>
                                          <p:attrName>style.visibility</p:attrName>
                                        </p:attrNameLst>
                                      </p:cBhvr>
                                      <p:to>
                                        <p:strVal val="visible"/>
                                      </p:to>
                                    </p:set>
                                    <p:animEffect transition="in" filter="fade">
                                      <p:cBhvr>
                                        <p:cTn id="37" dur="1000"/>
                                        <p:tgtEl>
                                          <p:spTgt spid="236">
                                            <p:txEl>
                                              <p:pRg st="4" end="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36">
                                            <p:txEl>
                                              <p:pRg st="5" end="5"/>
                                            </p:txEl>
                                          </p:spTgt>
                                        </p:tgtEl>
                                        <p:attrNameLst>
                                          <p:attrName>style.visibility</p:attrName>
                                        </p:attrNameLst>
                                      </p:cBhvr>
                                      <p:to>
                                        <p:strVal val="visible"/>
                                      </p:to>
                                    </p:set>
                                    <p:animEffect transition="in" filter="fade">
                                      <p:cBhvr>
                                        <p:cTn id="42" dur="1000"/>
                                        <p:tgtEl>
                                          <p:spTgt spid="236">
                                            <p:txEl>
                                              <p:pRg st="5" end="5"/>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48"/>
                                        </p:tgtEl>
                                        <p:attrNameLst>
                                          <p:attrName>style.visibility</p:attrName>
                                        </p:attrNameLst>
                                      </p:cBhvr>
                                      <p:to>
                                        <p:strVal val="visible"/>
                                      </p:to>
                                    </p:set>
                                    <p:animEffect transition="in" filter="fade">
                                      <p:cBhvr>
                                        <p:cTn id="47" dur="1000"/>
                                        <p:tgtEl>
                                          <p:spTgt spid="248"/>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244"/>
                                        </p:tgtEl>
                                        <p:attrNameLst>
                                          <p:attrName>style.visibility</p:attrName>
                                        </p:attrNameLst>
                                      </p:cBhvr>
                                      <p:to>
                                        <p:strVal val="visible"/>
                                      </p:to>
                                    </p:set>
                                    <p:animEffect transition="in" filter="fade">
                                      <p:cBhvr>
                                        <p:cTn id="52" dur="1000"/>
                                        <p:tgtEl>
                                          <p:spTgt spid="244"/>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245"/>
                                        </p:tgtEl>
                                        <p:attrNameLst>
                                          <p:attrName>style.visibility</p:attrName>
                                        </p:attrNameLst>
                                      </p:cBhvr>
                                      <p:to>
                                        <p:strVal val="visible"/>
                                      </p:to>
                                    </p:set>
                                    <p:animEffect transition="in" filter="fade">
                                      <p:cBhvr>
                                        <p:cTn id="57" dur="1000"/>
                                        <p:tgtEl>
                                          <p:spTgt spid="245"/>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240"/>
                                        </p:tgtEl>
                                        <p:attrNameLst>
                                          <p:attrName>style.visibility</p:attrName>
                                        </p:attrNameLst>
                                      </p:cBhvr>
                                      <p:to>
                                        <p:strVal val="visible"/>
                                      </p:to>
                                    </p:set>
                                    <p:animEffect transition="in" filter="fade">
                                      <p:cBhvr>
                                        <p:cTn id="62" dur="1000"/>
                                        <p:tgtEl>
                                          <p:spTgt spid="240"/>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237">
                                            <p:txEl>
                                              <p:pRg st="3" end="3"/>
                                            </p:txEl>
                                          </p:spTgt>
                                        </p:tgtEl>
                                        <p:attrNameLst>
                                          <p:attrName>style.visibility</p:attrName>
                                        </p:attrNameLst>
                                      </p:cBhvr>
                                      <p:to>
                                        <p:strVal val="visible"/>
                                      </p:to>
                                    </p:set>
                                    <p:animEffect transition="in" filter="fade">
                                      <p:cBhvr>
                                        <p:cTn id="67" dur="1000"/>
                                        <p:tgtEl>
                                          <p:spTgt spid="237">
                                            <p:txEl>
                                              <p:pRg st="3" end="3"/>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237">
                                            <p:txEl>
                                              <p:pRg st="4" end="4"/>
                                            </p:txEl>
                                          </p:spTgt>
                                        </p:tgtEl>
                                        <p:attrNameLst>
                                          <p:attrName>style.visibility</p:attrName>
                                        </p:attrNameLst>
                                      </p:cBhvr>
                                      <p:to>
                                        <p:strVal val="visible"/>
                                      </p:to>
                                    </p:set>
                                    <p:animEffect transition="in" filter="fade">
                                      <p:cBhvr>
                                        <p:cTn id="72" dur="1000"/>
                                        <p:tgtEl>
                                          <p:spTgt spid="237">
                                            <p:txEl>
                                              <p:pRg st="4" end="4"/>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237">
                                            <p:txEl>
                                              <p:pRg st="5" end="5"/>
                                            </p:txEl>
                                          </p:spTgt>
                                        </p:tgtEl>
                                        <p:attrNameLst>
                                          <p:attrName>style.visibility</p:attrName>
                                        </p:attrNameLst>
                                      </p:cBhvr>
                                      <p:to>
                                        <p:strVal val="visible"/>
                                      </p:to>
                                    </p:set>
                                    <p:animEffect transition="in" filter="fade">
                                      <p:cBhvr>
                                        <p:cTn id="77" dur="1000"/>
                                        <p:tgtEl>
                                          <p:spTgt spid="237">
                                            <p:txEl>
                                              <p:pRg st="5" end="5"/>
                                            </p:txEl>
                                          </p:spTgt>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nodeType="clickEffect">
                                  <p:stCondLst>
                                    <p:cond delay="0"/>
                                  </p:stCondLst>
                                  <p:childTnLst>
                                    <p:set>
                                      <p:cBhvr>
                                        <p:cTn id="81" dur="1" fill="hold">
                                          <p:stCondLst>
                                            <p:cond delay="0"/>
                                          </p:stCondLst>
                                        </p:cTn>
                                        <p:tgtEl>
                                          <p:spTgt spid="249"/>
                                        </p:tgtEl>
                                        <p:attrNameLst>
                                          <p:attrName>style.visibility</p:attrName>
                                        </p:attrNameLst>
                                      </p:cBhvr>
                                      <p:to>
                                        <p:strVal val="visible"/>
                                      </p:to>
                                    </p:set>
                                    <p:animEffect transition="in" filter="fade">
                                      <p:cBhvr>
                                        <p:cTn id="82" dur="1000"/>
                                        <p:tgtEl>
                                          <p:spTgt spid="249"/>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nodeType="clickEffect">
                                  <p:stCondLst>
                                    <p:cond delay="0"/>
                                  </p:stCondLst>
                                  <p:childTnLst>
                                    <p:set>
                                      <p:cBhvr>
                                        <p:cTn id="86" dur="1" fill="hold">
                                          <p:stCondLst>
                                            <p:cond delay="0"/>
                                          </p:stCondLst>
                                        </p:cTn>
                                        <p:tgtEl>
                                          <p:spTgt spid="246"/>
                                        </p:tgtEl>
                                        <p:attrNameLst>
                                          <p:attrName>style.visibility</p:attrName>
                                        </p:attrNameLst>
                                      </p:cBhvr>
                                      <p:to>
                                        <p:strVal val="visible"/>
                                      </p:to>
                                    </p:set>
                                    <p:animEffect transition="in" filter="fade">
                                      <p:cBhvr>
                                        <p:cTn id="87" dur="1000"/>
                                        <p:tgtEl>
                                          <p:spTgt spid="246"/>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nodeType="clickEffect">
                                  <p:stCondLst>
                                    <p:cond delay="0"/>
                                  </p:stCondLst>
                                  <p:childTnLst>
                                    <p:set>
                                      <p:cBhvr>
                                        <p:cTn id="91" dur="1" fill="hold">
                                          <p:stCondLst>
                                            <p:cond delay="0"/>
                                          </p:stCondLst>
                                        </p:cTn>
                                        <p:tgtEl>
                                          <p:spTgt spid="241"/>
                                        </p:tgtEl>
                                        <p:attrNameLst>
                                          <p:attrName>style.visibility</p:attrName>
                                        </p:attrNameLst>
                                      </p:cBhvr>
                                      <p:to>
                                        <p:strVal val="visible"/>
                                      </p:to>
                                    </p:set>
                                    <p:animEffect transition="in" filter="fade">
                                      <p:cBhvr>
                                        <p:cTn id="92" dur="1000"/>
                                        <p:tgtEl>
                                          <p:spTgt spid="241"/>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nodeType="clickEffect">
                                  <p:stCondLst>
                                    <p:cond delay="0"/>
                                  </p:stCondLst>
                                  <p:childTnLst>
                                    <p:set>
                                      <p:cBhvr>
                                        <p:cTn id="96" dur="1" fill="hold">
                                          <p:stCondLst>
                                            <p:cond delay="0"/>
                                          </p:stCondLst>
                                        </p:cTn>
                                        <p:tgtEl>
                                          <p:spTgt spid="238">
                                            <p:txEl>
                                              <p:pRg st="3" end="3"/>
                                            </p:txEl>
                                          </p:spTgt>
                                        </p:tgtEl>
                                        <p:attrNameLst>
                                          <p:attrName>style.visibility</p:attrName>
                                        </p:attrNameLst>
                                      </p:cBhvr>
                                      <p:to>
                                        <p:strVal val="visible"/>
                                      </p:to>
                                    </p:set>
                                    <p:animEffect transition="in" filter="fade">
                                      <p:cBhvr>
                                        <p:cTn id="97" dur="1000"/>
                                        <p:tgtEl>
                                          <p:spTgt spid="238">
                                            <p:txEl>
                                              <p:pRg st="3" end="3"/>
                                            </p:txEl>
                                          </p:spTgt>
                                        </p:tgtEl>
                                      </p:cBhvr>
                                    </p:animEffect>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nodeType="clickEffect">
                                  <p:stCondLst>
                                    <p:cond delay="0"/>
                                  </p:stCondLst>
                                  <p:childTnLst>
                                    <p:set>
                                      <p:cBhvr>
                                        <p:cTn id="101" dur="1" fill="hold">
                                          <p:stCondLst>
                                            <p:cond delay="0"/>
                                          </p:stCondLst>
                                        </p:cTn>
                                        <p:tgtEl>
                                          <p:spTgt spid="238">
                                            <p:txEl>
                                              <p:pRg st="4" end="4"/>
                                            </p:txEl>
                                          </p:spTgt>
                                        </p:tgtEl>
                                        <p:attrNameLst>
                                          <p:attrName>style.visibility</p:attrName>
                                        </p:attrNameLst>
                                      </p:cBhvr>
                                      <p:to>
                                        <p:strVal val="visible"/>
                                      </p:to>
                                    </p:set>
                                    <p:animEffect transition="in" filter="fade">
                                      <p:cBhvr>
                                        <p:cTn id="102" dur="1000"/>
                                        <p:tgtEl>
                                          <p:spTgt spid="238">
                                            <p:txEl>
                                              <p:pRg st="4" end="4"/>
                                            </p:txEl>
                                          </p:spTgt>
                                        </p:tgtEl>
                                      </p:cBhvr>
                                    </p:animEffec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nodeType="clickEffect">
                                  <p:stCondLst>
                                    <p:cond delay="0"/>
                                  </p:stCondLst>
                                  <p:childTnLst>
                                    <p:set>
                                      <p:cBhvr>
                                        <p:cTn id="106" dur="1" fill="hold">
                                          <p:stCondLst>
                                            <p:cond delay="0"/>
                                          </p:stCondLst>
                                        </p:cTn>
                                        <p:tgtEl>
                                          <p:spTgt spid="238">
                                            <p:txEl>
                                              <p:pRg st="5" end="5"/>
                                            </p:txEl>
                                          </p:spTgt>
                                        </p:tgtEl>
                                        <p:attrNameLst>
                                          <p:attrName>style.visibility</p:attrName>
                                        </p:attrNameLst>
                                      </p:cBhvr>
                                      <p:to>
                                        <p:strVal val="visible"/>
                                      </p:to>
                                    </p:set>
                                    <p:animEffect transition="in" filter="fade">
                                      <p:cBhvr>
                                        <p:cTn id="107" dur="1000"/>
                                        <p:tgtEl>
                                          <p:spTgt spid="238">
                                            <p:txEl>
                                              <p:pRg st="5" end="5"/>
                                            </p:txEl>
                                          </p:spTgt>
                                        </p:tgtEl>
                                      </p:cBhvr>
                                    </p:animEffect>
                                  </p:childTnLst>
                                </p:cTn>
                              </p:par>
                            </p:childTnLst>
                          </p:cTn>
                        </p:par>
                      </p:childTnLst>
                    </p:cTn>
                  </p:par>
                  <p:par>
                    <p:cTn id="108" fill="hold">
                      <p:stCondLst>
                        <p:cond delay="indefinite"/>
                      </p:stCondLst>
                      <p:childTnLst>
                        <p:par>
                          <p:cTn id="109" fill="hold">
                            <p:stCondLst>
                              <p:cond delay="0"/>
                            </p:stCondLst>
                            <p:childTnLst>
                              <p:par>
                                <p:cTn id="110" presetID="10" presetClass="entr" presetSubtype="0" fill="hold" nodeType="clickEffect">
                                  <p:stCondLst>
                                    <p:cond delay="0"/>
                                  </p:stCondLst>
                                  <p:childTnLst>
                                    <p:set>
                                      <p:cBhvr>
                                        <p:cTn id="111" dur="1" fill="hold">
                                          <p:stCondLst>
                                            <p:cond delay="0"/>
                                          </p:stCondLst>
                                        </p:cTn>
                                        <p:tgtEl>
                                          <p:spTgt spid="238">
                                            <p:txEl>
                                              <p:pRg st="6" end="6"/>
                                            </p:txEl>
                                          </p:spTgt>
                                        </p:tgtEl>
                                        <p:attrNameLst>
                                          <p:attrName>style.visibility</p:attrName>
                                        </p:attrNameLst>
                                      </p:cBhvr>
                                      <p:to>
                                        <p:strVal val="visible"/>
                                      </p:to>
                                    </p:set>
                                    <p:animEffect transition="in" filter="fade">
                                      <p:cBhvr>
                                        <p:cTn id="112" dur="1000"/>
                                        <p:tgtEl>
                                          <p:spTgt spid="238">
                                            <p:txEl>
                                              <p:pRg st="6" end="6"/>
                                            </p:txEl>
                                          </p:spTgt>
                                        </p:tgtEl>
                                      </p:cBhvr>
                                    </p:animEffect>
                                  </p:childTnLst>
                                </p:cTn>
                              </p:par>
                            </p:childTnLst>
                          </p:cTn>
                        </p:par>
                      </p:childTnLst>
                    </p:cTn>
                  </p:par>
                  <p:par>
                    <p:cTn id="113" fill="hold">
                      <p:stCondLst>
                        <p:cond delay="indefinite"/>
                      </p:stCondLst>
                      <p:childTnLst>
                        <p:par>
                          <p:cTn id="114" fill="hold">
                            <p:stCondLst>
                              <p:cond delay="0"/>
                            </p:stCondLst>
                            <p:childTnLst>
                              <p:par>
                                <p:cTn id="115" presetID="10" presetClass="entr" presetSubtype="0" fill="hold" nodeType="clickEffect">
                                  <p:stCondLst>
                                    <p:cond delay="0"/>
                                  </p:stCondLst>
                                  <p:childTnLst>
                                    <p:set>
                                      <p:cBhvr>
                                        <p:cTn id="116" dur="1" fill="hold">
                                          <p:stCondLst>
                                            <p:cond delay="0"/>
                                          </p:stCondLst>
                                        </p:cTn>
                                        <p:tgtEl>
                                          <p:spTgt spid="238">
                                            <p:txEl>
                                              <p:pRg st="7" end="7"/>
                                            </p:txEl>
                                          </p:spTgt>
                                        </p:tgtEl>
                                        <p:attrNameLst>
                                          <p:attrName>style.visibility</p:attrName>
                                        </p:attrNameLst>
                                      </p:cBhvr>
                                      <p:to>
                                        <p:strVal val="visible"/>
                                      </p:to>
                                    </p:set>
                                    <p:animEffect transition="in" filter="fade">
                                      <p:cBhvr>
                                        <p:cTn id="117" dur="1000"/>
                                        <p:tgtEl>
                                          <p:spTgt spid="238">
                                            <p:txEl>
                                              <p:pRg st="7" end="7"/>
                                            </p:txEl>
                                          </p:spTgt>
                                        </p:tgtEl>
                                      </p:cBhvr>
                                    </p:animEffect>
                                  </p:childTnLst>
                                </p:cTn>
                              </p:par>
                            </p:childTnLst>
                          </p:cTn>
                        </p:par>
                      </p:childTnLst>
                    </p:cTn>
                  </p:par>
                  <p:par>
                    <p:cTn id="118" fill="hold">
                      <p:stCondLst>
                        <p:cond delay="indefinite"/>
                      </p:stCondLst>
                      <p:childTnLst>
                        <p:par>
                          <p:cTn id="119" fill="hold">
                            <p:stCondLst>
                              <p:cond delay="0"/>
                            </p:stCondLst>
                            <p:childTnLst>
                              <p:par>
                                <p:cTn id="120" presetID="10" presetClass="entr" presetSubtype="0" fill="hold" nodeType="clickEffect">
                                  <p:stCondLst>
                                    <p:cond delay="0"/>
                                  </p:stCondLst>
                                  <p:childTnLst>
                                    <p:set>
                                      <p:cBhvr>
                                        <p:cTn id="121" dur="1" fill="hold">
                                          <p:stCondLst>
                                            <p:cond delay="0"/>
                                          </p:stCondLst>
                                        </p:cTn>
                                        <p:tgtEl>
                                          <p:spTgt spid="250"/>
                                        </p:tgtEl>
                                        <p:attrNameLst>
                                          <p:attrName>style.visibility</p:attrName>
                                        </p:attrNameLst>
                                      </p:cBhvr>
                                      <p:to>
                                        <p:strVal val="visible"/>
                                      </p:to>
                                    </p:set>
                                    <p:animEffect transition="in" filter="fade">
                                      <p:cBhvr>
                                        <p:cTn id="122" dur="1000"/>
                                        <p:tgtEl>
                                          <p:spTgt spid="250"/>
                                        </p:tgtEl>
                                      </p:cBhvr>
                                    </p:animEffect>
                                  </p:childTnLst>
                                </p:cTn>
                              </p:par>
                            </p:childTnLst>
                          </p:cTn>
                        </p:par>
                      </p:childTnLst>
                    </p:cTn>
                  </p:par>
                  <p:par>
                    <p:cTn id="123" fill="hold">
                      <p:stCondLst>
                        <p:cond delay="indefinite"/>
                      </p:stCondLst>
                      <p:childTnLst>
                        <p:par>
                          <p:cTn id="124" fill="hold">
                            <p:stCondLst>
                              <p:cond delay="0"/>
                            </p:stCondLst>
                            <p:childTnLst>
                              <p:par>
                                <p:cTn id="125" presetID="10" presetClass="entr" presetSubtype="0" fill="hold" nodeType="clickEffect">
                                  <p:stCondLst>
                                    <p:cond delay="0"/>
                                  </p:stCondLst>
                                  <p:childTnLst>
                                    <p:set>
                                      <p:cBhvr>
                                        <p:cTn id="126" dur="1" fill="hold">
                                          <p:stCondLst>
                                            <p:cond delay="0"/>
                                          </p:stCondLst>
                                        </p:cTn>
                                        <p:tgtEl>
                                          <p:spTgt spid="247"/>
                                        </p:tgtEl>
                                        <p:attrNameLst>
                                          <p:attrName>style.visibility</p:attrName>
                                        </p:attrNameLst>
                                      </p:cBhvr>
                                      <p:to>
                                        <p:strVal val="visible"/>
                                      </p:to>
                                    </p:set>
                                    <p:animEffect transition="in" filter="fade">
                                      <p:cBhvr>
                                        <p:cTn id="127" dur="1000"/>
                                        <p:tgtEl>
                                          <p:spTgt spid="2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617D96-C3F1-46E8-BCA1-9CE43B010DA5}"/>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084492BF-C163-445E-8297-D687A1ECAA7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7088" y="311001"/>
            <a:ext cx="10515600" cy="6235997"/>
          </a:xfrm>
        </p:spPr>
      </p:pic>
    </p:spTree>
    <p:extLst>
      <p:ext uri="{BB962C8B-B14F-4D97-AF65-F5344CB8AC3E}">
        <p14:creationId xmlns:p14="http://schemas.microsoft.com/office/powerpoint/2010/main" val="41829176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24DF7-A3E5-4184-A6F1-367C6E726170}"/>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EA8BEDEF-204A-4ABA-995F-3F8B1F6B70A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77842" y="642552"/>
            <a:ext cx="11436315" cy="5115040"/>
          </a:xfrm>
        </p:spPr>
      </p:pic>
      <p:pic>
        <p:nvPicPr>
          <p:cNvPr id="4" name="Google Shape;113;p2" descr="codegnan.png">
            <a:extLst>
              <a:ext uri="{FF2B5EF4-FFF2-40B4-BE49-F238E27FC236}">
                <a16:creationId xmlns:a16="http://schemas.microsoft.com/office/drawing/2014/main" id="{CBD475C3-05C9-4E8D-B39E-CED2C57E1364}"/>
              </a:ext>
            </a:extLst>
          </p:cNvPr>
          <p:cNvPicPr preferRelativeResize="0"/>
          <p:nvPr/>
        </p:nvPicPr>
        <p:blipFill rotWithShape="1">
          <a:blip r:embed="rId4">
            <a:alphaModFix/>
          </a:blip>
          <a:srcRect/>
          <a:stretch/>
        </p:blipFill>
        <p:spPr>
          <a:xfrm>
            <a:off x="10668000" y="0"/>
            <a:ext cx="1524000" cy="1524000"/>
          </a:xfrm>
          <a:prstGeom prst="rect">
            <a:avLst/>
          </a:prstGeom>
          <a:noFill/>
          <a:ln>
            <a:noFill/>
          </a:ln>
        </p:spPr>
      </p:pic>
    </p:spTree>
    <p:extLst>
      <p:ext uri="{BB962C8B-B14F-4D97-AF65-F5344CB8AC3E}">
        <p14:creationId xmlns:p14="http://schemas.microsoft.com/office/powerpoint/2010/main" val="36164504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FA7F22-6179-4666-AFF4-4179CB0B94DE}"/>
              </a:ext>
            </a:extLst>
          </p:cNvPr>
          <p:cNvSpPr>
            <a:spLocks noGrp="1"/>
          </p:cNvSpPr>
          <p:nvPr>
            <p:ph type="title"/>
          </p:nvPr>
        </p:nvSpPr>
        <p:spPr/>
        <p:txBody>
          <a:bodyPr/>
          <a:lstStyle/>
          <a:p>
            <a:endParaRPr lang="en-US"/>
          </a:p>
        </p:txBody>
      </p:sp>
      <p:pic>
        <p:nvPicPr>
          <p:cNvPr id="7" name="Content Placeholder 6">
            <a:extLst>
              <a:ext uri="{FF2B5EF4-FFF2-40B4-BE49-F238E27FC236}">
                <a16:creationId xmlns:a16="http://schemas.microsoft.com/office/drawing/2014/main" id="{44AE794D-796D-466C-A88A-848845671C2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297771" cy="6858000"/>
          </a:xfrm>
        </p:spPr>
      </p:pic>
    </p:spTree>
    <p:extLst>
      <p:ext uri="{BB962C8B-B14F-4D97-AF65-F5344CB8AC3E}">
        <p14:creationId xmlns:p14="http://schemas.microsoft.com/office/powerpoint/2010/main" val="33625394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AC99F7-B9E0-4B3E-A4EC-4D38F51406A4}"/>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C051A201-F118-4ED7-8B44-D559319FA75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659" y="1228725"/>
            <a:ext cx="12186614" cy="5114925"/>
          </a:xfrm>
        </p:spPr>
      </p:pic>
    </p:spTree>
    <p:extLst>
      <p:ext uri="{BB962C8B-B14F-4D97-AF65-F5344CB8AC3E}">
        <p14:creationId xmlns:p14="http://schemas.microsoft.com/office/powerpoint/2010/main" val="7022424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DBA1CD-2AEC-460F-956F-C13993086F1B}"/>
              </a:ext>
            </a:extLst>
          </p:cNvPr>
          <p:cNvSpPr>
            <a:spLocks noGrp="1"/>
          </p:cNvSpPr>
          <p:nvPr>
            <p:ph type="title"/>
          </p:nvPr>
        </p:nvSpPr>
        <p:spPr/>
        <p:txBody>
          <a:bodyPr>
            <a:normAutofit/>
          </a:bodyPr>
          <a:lstStyle/>
          <a:p>
            <a:r>
              <a:rPr lang="en-US" sz="4000" b="1" dirty="0">
                <a:latin typeface="Times New Roman" panose="02020603050405020304" pitchFamily="18" charset="0"/>
                <a:cs typeface="Times New Roman" panose="02020603050405020304" pitchFamily="18" charset="0"/>
              </a:rPr>
              <a:t>Neural Networks &amp; Deep Learning</a:t>
            </a:r>
          </a:p>
        </p:txBody>
      </p:sp>
      <p:sp>
        <p:nvSpPr>
          <p:cNvPr id="3" name="Content Placeholder 2">
            <a:extLst>
              <a:ext uri="{FF2B5EF4-FFF2-40B4-BE49-F238E27FC236}">
                <a16:creationId xmlns:a16="http://schemas.microsoft.com/office/drawing/2014/main" id="{7E020818-82FB-4C42-B32B-08AF2C8959B3}"/>
              </a:ext>
            </a:extLst>
          </p:cNvPr>
          <p:cNvSpPr>
            <a:spLocks noGrp="1"/>
          </p:cNvSpPr>
          <p:nvPr>
            <p:ph idx="1"/>
          </p:nvPr>
        </p:nvSpPr>
        <p:spPr>
          <a:xfrm>
            <a:off x="838200" y="1690690"/>
            <a:ext cx="10515600" cy="4486273"/>
          </a:xfrm>
        </p:spPr>
        <p:txBody>
          <a:bodyPr>
            <a:normAutofit/>
          </a:bodyPr>
          <a:lstStyle/>
          <a:p>
            <a:endParaRPr lang="en-IN" sz="1800" b="1" dirty="0">
              <a:effectLst/>
              <a:latin typeface="Times New Roman" panose="02020603050405020304" pitchFamily="18" charset="0"/>
              <a:ea typeface="Calibri" panose="020F0502020204030204" pitchFamily="34" charset="0"/>
              <a:cs typeface="Gautami" panose="020B0502040204020203" pitchFamily="34" charset="0"/>
            </a:endParaRPr>
          </a:p>
          <a:p>
            <a:pPr algn="just">
              <a:lnSpc>
                <a:spcPct val="100000"/>
              </a:lnSpc>
            </a:pPr>
            <a:r>
              <a:rPr lang="en-IN" sz="2000" b="1" dirty="0">
                <a:effectLst/>
                <a:latin typeface="Times New Roman" panose="02020603050405020304" pitchFamily="18" charset="0"/>
                <a:ea typeface="Calibri" panose="020F0502020204030204" pitchFamily="34" charset="0"/>
                <a:cs typeface="Times New Roman" panose="02020603050405020304" pitchFamily="18" charset="0"/>
              </a:rPr>
              <a:t>A Neural network is comprised of four main components: inputs, weights, a bias or threshold, and an output. </a:t>
            </a:r>
            <a:r>
              <a:rPr lang="en-IN" sz="2000" dirty="0">
                <a:effectLst/>
                <a:latin typeface="Times New Roman" panose="02020603050405020304" pitchFamily="18" charset="0"/>
                <a:ea typeface="Calibri" panose="020F0502020204030204" pitchFamily="34" charset="0"/>
                <a:cs typeface="Times New Roman" panose="02020603050405020304" pitchFamily="18" charset="0"/>
              </a:rPr>
              <a:t>In fact, it is the number of node layers, or depth, of neural networks that distinguishes a single neural network from a deep learning algorithm, which must have more than three</a:t>
            </a:r>
            <a:r>
              <a:rPr lang="en-IN" sz="2000" b="1" dirty="0">
                <a:effectLst/>
                <a:latin typeface="Times New Roman" panose="02020603050405020304" pitchFamily="18" charset="0"/>
                <a:ea typeface="Calibri" panose="020F0502020204030204" pitchFamily="34" charset="0"/>
                <a:cs typeface="Times New Roman" panose="02020603050405020304" pitchFamily="18" charset="0"/>
              </a:rPr>
              <a:t>.</a:t>
            </a:r>
          </a:p>
          <a:p>
            <a:pPr algn="just">
              <a:lnSpc>
                <a:spcPct val="107000"/>
              </a:lnSpc>
              <a:spcAft>
                <a:spcPts val="800"/>
              </a:spcAft>
            </a:pPr>
            <a:r>
              <a:rPr lang="en-IN" sz="2000" dirty="0">
                <a:effectLst/>
                <a:latin typeface="Times New Roman" panose="02020603050405020304" pitchFamily="18" charset="0"/>
                <a:ea typeface="Calibri" panose="020F0502020204030204" pitchFamily="34" charset="0"/>
                <a:cs typeface="Times New Roman" panose="02020603050405020304" pitchFamily="18" charset="0"/>
              </a:rPr>
              <a:t>Deep Learning is a subset of Machine Learning composed of algorithms that permit software to train itself to perform tasks, like speech and image recognition, by exposing multi-layered neural networks to vast amounts of data.</a:t>
            </a:r>
          </a:p>
          <a:p>
            <a:pPr algn="just">
              <a:lnSpc>
                <a:spcPct val="107000"/>
              </a:lnSpc>
              <a:spcAft>
                <a:spcPts val="800"/>
              </a:spcAft>
            </a:pPr>
            <a:r>
              <a:rPr lang="en-IN" sz="2000" dirty="0">
                <a:effectLst/>
                <a:latin typeface="Times New Roman" panose="02020603050405020304" pitchFamily="18" charset="0"/>
                <a:ea typeface="Calibri" panose="020F0502020204030204" pitchFamily="34" charset="0"/>
                <a:cs typeface="Times New Roman" panose="02020603050405020304" pitchFamily="18" charset="0"/>
              </a:rPr>
              <a:t>The </a:t>
            </a:r>
            <a:r>
              <a:rPr lang="en-IN" sz="2000" b="1" dirty="0">
                <a:effectLst/>
                <a:latin typeface="Times New Roman" panose="02020603050405020304" pitchFamily="18" charset="0"/>
                <a:ea typeface="Calibri" panose="020F0502020204030204" pitchFamily="34" charset="0"/>
                <a:cs typeface="Times New Roman" panose="02020603050405020304" pitchFamily="18" charset="0"/>
              </a:rPr>
              <a:t>“Deep</a:t>
            </a:r>
            <a:r>
              <a:rPr lang="en-IN" sz="2000" dirty="0">
                <a:effectLst/>
                <a:latin typeface="Times New Roman" panose="02020603050405020304" pitchFamily="18" charset="0"/>
                <a:ea typeface="Calibri" panose="020F0502020204030204" pitchFamily="34" charset="0"/>
                <a:cs typeface="Times New Roman" panose="02020603050405020304" pitchFamily="18" charset="0"/>
              </a:rPr>
              <a:t>” in Deep </a:t>
            </a:r>
            <a:r>
              <a:rPr lang="en-IN" sz="2000" dirty="0">
                <a:latin typeface="Times New Roman" panose="02020603050405020304" pitchFamily="18" charset="0"/>
                <a:ea typeface="Calibri" panose="020F0502020204030204" pitchFamily="34" charset="0"/>
                <a:cs typeface="Times New Roman" panose="02020603050405020304" pitchFamily="18" charset="0"/>
              </a:rPr>
              <a:t>L</a:t>
            </a:r>
            <a:r>
              <a:rPr lang="en-IN" sz="2000" dirty="0">
                <a:effectLst/>
                <a:latin typeface="Times New Roman" panose="02020603050405020304" pitchFamily="18" charset="0"/>
                <a:ea typeface="Calibri" panose="020F0502020204030204" pitchFamily="34" charset="0"/>
                <a:cs typeface="Times New Roman" panose="02020603050405020304" pitchFamily="18" charset="0"/>
              </a:rPr>
              <a:t>earning is referring to the depth of layers in a neural network. A neural network that consists of more than three layers—which would be inclusive of the inputs and the output—can be considered a deep learning algorithm.</a:t>
            </a:r>
          </a:p>
          <a:p>
            <a:pPr algn="just">
              <a:lnSpc>
                <a:spcPct val="150000"/>
              </a:lnSpc>
            </a:pP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en-US" dirty="0"/>
          </a:p>
        </p:txBody>
      </p:sp>
      <p:pic>
        <p:nvPicPr>
          <p:cNvPr id="4" name="Google Shape;113;p2" descr="codegnan.png">
            <a:extLst>
              <a:ext uri="{FF2B5EF4-FFF2-40B4-BE49-F238E27FC236}">
                <a16:creationId xmlns:a16="http://schemas.microsoft.com/office/drawing/2014/main" id="{46BB70E7-6A06-4909-9766-CC73D3E87599}"/>
              </a:ext>
            </a:extLst>
          </p:cNvPr>
          <p:cNvPicPr preferRelativeResize="0"/>
          <p:nvPr/>
        </p:nvPicPr>
        <p:blipFill rotWithShape="1">
          <a:blip r:embed="rId3">
            <a:alphaModFix/>
          </a:blip>
          <a:srcRect/>
          <a:stretch/>
        </p:blipFill>
        <p:spPr>
          <a:xfrm>
            <a:off x="10668000" y="0"/>
            <a:ext cx="1524000" cy="1524000"/>
          </a:xfrm>
          <a:prstGeom prst="rect">
            <a:avLst/>
          </a:prstGeom>
          <a:noFill/>
          <a:ln>
            <a:noFill/>
          </a:ln>
        </p:spPr>
      </p:pic>
    </p:spTree>
    <p:extLst>
      <p:ext uri="{BB962C8B-B14F-4D97-AF65-F5344CB8AC3E}">
        <p14:creationId xmlns:p14="http://schemas.microsoft.com/office/powerpoint/2010/main" val="11729991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FF71EC-AED3-4FA2-9595-356F6BB62760}"/>
              </a:ext>
            </a:extLst>
          </p:cNvPr>
          <p:cNvSpPr>
            <a:spLocks noGrp="1"/>
          </p:cNvSpPr>
          <p:nvPr>
            <p:ph type="title"/>
          </p:nvPr>
        </p:nvSpPr>
        <p:spPr/>
        <p:txBody>
          <a:bodyPr/>
          <a:lstStyle/>
          <a:p>
            <a:endParaRPr lang="en-US"/>
          </a:p>
        </p:txBody>
      </p:sp>
      <p:pic>
        <p:nvPicPr>
          <p:cNvPr id="6" name="Content Placeholder 5">
            <a:extLst>
              <a:ext uri="{FF2B5EF4-FFF2-40B4-BE49-F238E27FC236}">
                <a16:creationId xmlns:a16="http://schemas.microsoft.com/office/drawing/2014/main" id="{A87413EF-83F4-4B87-B73D-ADA4336A310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58000"/>
          </a:xfrm>
        </p:spPr>
      </p:pic>
    </p:spTree>
    <p:extLst>
      <p:ext uri="{BB962C8B-B14F-4D97-AF65-F5344CB8AC3E}">
        <p14:creationId xmlns:p14="http://schemas.microsoft.com/office/powerpoint/2010/main" val="33433340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E40645-3E39-4A1C-8CB9-F3B0D539D10B}"/>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94AD1444-1642-4116-8241-ABFBFE34755A}"/>
              </a:ext>
            </a:extLst>
          </p:cNvPr>
          <p:cNvPicPr>
            <a:picLocks noGrp="1" noChangeAspect="1"/>
          </p:cNvPicPr>
          <p:nvPr>
            <p:ph idx="1"/>
          </p:nvPr>
        </p:nvPicPr>
        <p:blipFill>
          <a:blip r:embed="rId2"/>
          <a:stretch>
            <a:fillRect/>
          </a:stretch>
        </p:blipFill>
        <p:spPr>
          <a:xfrm>
            <a:off x="1020754" y="89499"/>
            <a:ext cx="9390071" cy="6679001"/>
          </a:xfrm>
        </p:spPr>
      </p:pic>
    </p:spTree>
    <p:extLst>
      <p:ext uri="{BB962C8B-B14F-4D97-AF65-F5344CB8AC3E}">
        <p14:creationId xmlns:p14="http://schemas.microsoft.com/office/powerpoint/2010/main" val="24509985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5DD1B-8032-49F8-947D-9F6BE9A0B8C4}"/>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3B670863-3162-4D54-9079-AF9DA4D413B1}"/>
              </a:ext>
            </a:extLst>
          </p:cNvPr>
          <p:cNvPicPr>
            <a:picLocks noGrp="1" noChangeAspect="1"/>
          </p:cNvPicPr>
          <p:nvPr>
            <p:ph idx="1"/>
          </p:nvPr>
        </p:nvPicPr>
        <p:blipFill>
          <a:blip r:embed="rId2"/>
          <a:stretch>
            <a:fillRect/>
          </a:stretch>
        </p:blipFill>
        <p:spPr>
          <a:xfrm>
            <a:off x="1154280" y="0"/>
            <a:ext cx="9693842" cy="6724650"/>
          </a:xfrm>
        </p:spPr>
      </p:pic>
    </p:spTree>
    <p:extLst>
      <p:ext uri="{BB962C8B-B14F-4D97-AF65-F5344CB8AC3E}">
        <p14:creationId xmlns:p14="http://schemas.microsoft.com/office/powerpoint/2010/main" val="6344792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7A648D-1211-473A-9C15-11942C98CAFF}"/>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7D07BAD5-43C6-4745-9580-0C92E9AF9DDC}"/>
              </a:ext>
            </a:extLst>
          </p:cNvPr>
          <p:cNvPicPr>
            <a:picLocks noGrp="1" noChangeAspect="1"/>
          </p:cNvPicPr>
          <p:nvPr>
            <p:ph idx="1"/>
          </p:nvPr>
        </p:nvPicPr>
        <p:blipFill>
          <a:blip r:embed="rId2"/>
          <a:stretch>
            <a:fillRect/>
          </a:stretch>
        </p:blipFill>
        <p:spPr>
          <a:xfrm>
            <a:off x="1248994" y="0"/>
            <a:ext cx="9694012" cy="6857999"/>
          </a:xfrm>
        </p:spPr>
      </p:pic>
    </p:spTree>
    <p:extLst>
      <p:ext uri="{BB962C8B-B14F-4D97-AF65-F5344CB8AC3E}">
        <p14:creationId xmlns:p14="http://schemas.microsoft.com/office/powerpoint/2010/main" val="40710284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500E4-E459-4451-87E5-87F4E6D1920E}"/>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A1ADF5CF-E0D6-4270-A0C8-018695439B28}"/>
              </a:ext>
            </a:extLst>
          </p:cNvPr>
          <p:cNvPicPr>
            <a:picLocks noGrp="1" noChangeAspect="1"/>
          </p:cNvPicPr>
          <p:nvPr>
            <p:ph idx="1"/>
          </p:nvPr>
        </p:nvPicPr>
        <p:blipFill>
          <a:blip r:embed="rId2"/>
          <a:stretch>
            <a:fillRect/>
          </a:stretch>
        </p:blipFill>
        <p:spPr>
          <a:xfrm>
            <a:off x="1209675" y="-47625"/>
            <a:ext cx="9863388" cy="6889867"/>
          </a:xfrm>
        </p:spPr>
      </p:pic>
    </p:spTree>
    <p:extLst>
      <p:ext uri="{BB962C8B-B14F-4D97-AF65-F5344CB8AC3E}">
        <p14:creationId xmlns:p14="http://schemas.microsoft.com/office/powerpoint/2010/main" val="15360989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C0F1B1-217E-4E1E-9320-3651FFB07615}"/>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82F0946E-1F60-4EEF-828C-D144CE5C01E6}"/>
              </a:ext>
            </a:extLst>
          </p:cNvPr>
          <p:cNvPicPr>
            <a:picLocks noGrp="1" noChangeAspect="1"/>
          </p:cNvPicPr>
          <p:nvPr>
            <p:ph idx="1"/>
          </p:nvPr>
        </p:nvPicPr>
        <p:blipFill>
          <a:blip r:embed="rId3"/>
          <a:stretch>
            <a:fillRect/>
          </a:stretch>
        </p:blipFill>
        <p:spPr>
          <a:xfrm>
            <a:off x="1351761" y="0"/>
            <a:ext cx="9225386" cy="6753225"/>
          </a:xfrm>
        </p:spPr>
      </p:pic>
    </p:spTree>
    <p:extLst>
      <p:ext uri="{BB962C8B-B14F-4D97-AF65-F5344CB8AC3E}">
        <p14:creationId xmlns:p14="http://schemas.microsoft.com/office/powerpoint/2010/main" val="38355502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D09C7-963D-42B1-8DE4-911C93392ED7}"/>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360BB5D4-AE1C-4D0C-A9A2-38E49BDD9F9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495195"/>
            <a:ext cx="12192000" cy="6362805"/>
          </a:xfrm>
        </p:spPr>
      </p:pic>
    </p:spTree>
    <p:extLst>
      <p:ext uri="{BB962C8B-B14F-4D97-AF65-F5344CB8AC3E}">
        <p14:creationId xmlns:p14="http://schemas.microsoft.com/office/powerpoint/2010/main" val="15959695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8FE80E-CC84-4826-979D-06DE0F059312}"/>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C6E21120-8789-44D9-A832-96BC42351CDB}"/>
              </a:ext>
            </a:extLst>
          </p:cNvPr>
          <p:cNvPicPr>
            <a:picLocks noGrp="1" noChangeAspect="1"/>
          </p:cNvPicPr>
          <p:nvPr>
            <p:ph idx="1"/>
          </p:nvPr>
        </p:nvPicPr>
        <p:blipFill>
          <a:blip r:embed="rId3"/>
          <a:stretch>
            <a:fillRect/>
          </a:stretch>
        </p:blipFill>
        <p:spPr>
          <a:xfrm>
            <a:off x="1348493" y="1"/>
            <a:ext cx="9647338" cy="6858000"/>
          </a:xfrm>
        </p:spPr>
      </p:pic>
    </p:spTree>
    <p:extLst>
      <p:ext uri="{BB962C8B-B14F-4D97-AF65-F5344CB8AC3E}">
        <p14:creationId xmlns:p14="http://schemas.microsoft.com/office/powerpoint/2010/main" val="22190375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DD0035-BA88-4C53-A4CF-AC6623FCAB0C}"/>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508B2B98-4972-4E4B-ACD2-E7D7E6447191}"/>
              </a:ext>
            </a:extLst>
          </p:cNvPr>
          <p:cNvPicPr>
            <a:picLocks noGrp="1" noChangeAspect="1"/>
          </p:cNvPicPr>
          <p:nvPr>
            <p:ph idx="1"/>
          </p:nvPr>
        </p:nvPicPr>
        <p:blipFill>
          <a:blip r:embed="rId3"/>
          <a:stretch>
            <a:fillRect/>
          </a:stretch>
        </p:blipFill>
        <p:spPr>
          <a:xfrm>
            <a:off x="1393388" y="1"/>
            <a:ext cx="9625801" cy="6858000"/>
          </a:xfrm>
        </p:spPr>
      </p:pic>
    </p:spTree>
    <p:extLst>
      <p:ext uri="{BB962C8B-B14F-4D97-AF65-F5344CB8AC3E}">
        <p14:creationId xmlns:p14="http://schemas.microsoft.com/office/powerpoint/2010/main" val="15499829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4B3760-1C6A-4268-8DEB-576B745F47E7}"/>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EE300367-F762-4F4E-95BD-4F1A534D728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485835"/>
            <a:ext cx="12192000" cy="5747200"/>
          </a:xfrm>
        </p:spPr>
      </p:pic>
    </p:spTree>
    <p:extLst>
      <p:ext uri="{BB962C8B-B14F-4D97-AF65-F5344CB8AC3E}">
        <p14:creationId xmlns:p14="http://schemas.microsoft.com/office/powerpoint/2010/main" val="158340847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98E36F-807E-4016-BD36-102B1238F74C}"/>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74D599FC-19D0-45A6-BF5D-020E3D887A5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835" y="688369"/>
            <a:ext cx="12202836" cy="5871604"/>
          </a:xfrm>
        </p:spPr>
      </p:pic>
    </p:spTree>
    <p:extLst>
      <p:ext uri="{BB962C8B-B14F-4D97-AF65-F5344CB8AC3E}">
        <p14:creationId xmlns:p14="http://schemas.microsoft.com/office/powerpoint/2010/main" val="4875373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C2276-EB59-416D-A30A-45B94F4CC73D}"/>
              </a:ext>
            </a:extLst>
          </p:cNvPr>
          <p:cNvSpPr>
            <a:spLocks noGrp="1"/>
          </p:cNvSpPr>
          <p:nvPr>
            <p:ph type="title"/>
          </p:nvPr>
        </p:nvSpPr>
        <p:spPr/>
        <p:txBody>
          <a:bodyPr/>
          <a:lstStyle/>
          <a:p>
            <a:endParaRPr lang="en-US" dirty="0"/>
          </a:p>
        </p:txBody>
      </p:sp>
      <p:pic>
        <p:nvPicPr>
          <p:cNvPr id="5" name="Content Placeholder 4">
            <a:extLst>
              <a:ext uri="{FF2B5EF4-FFF2-40B4-BE49-F238E27FC236}">
                <a16:creationId xmlns:a16="http://schemas.microsoft.com/office/drawing/2014/main" id="{AAF4C746-A5CD-40F2-B60A-0CD79B3E850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40422" y="1083366"/>
            <a:ext cx="10911157" cy="4691271"/>
          </a:xfrm>
        </p:spPr>
      </p:pic>
    </p:spTree>
    <p:extLst>
      <p:ext uri="{BB962C8B-B14F-4D97-AF65-F5344CB8AC3E}">
        <p14:creationId xmlns:p14="http://schemas.microsoft.com/office/powerpoint/2010/main" val="333677521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839CB5-D56C-4E25-9294-D2A8F907DB99}"/>
              </a:ext>
            </a:extLst>
          </p:cNvPr>
          <p:cNvSpPr>
            <a:spLocks noGrp="1"/>
          </p:cNvSpPr>
          <p:nvPr>
            <p:ph type="title"/>
          </p:nvPr>
        </p:nvSpPr>
        <p:spPr/>
        <p:txBody>
          <a:bodyPr/>
          <a:lstStyle/>
          <a:p>
            <a:endParaRPr lang="en-US"/>
          </a:p>
        </p:txBody>
      </p:sp>
      <p:pic>
        <p:nvPicPr>
          <p:cNvPr id="9" name="Content Placeholder 8">
            <a:extLst>
              <a:ext uri="{FF2B5EF4-FFF2-40B4-BE49-F238E27FC236}">
                <a16:creationId xmlns:a16="http://schemas.microsoft.com/office/drawing/2014/main" id="{51CB77AC-589A-4693-B67F-721D3B678159}"/>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99640" y="845050"/>
            <a:ext cx="11592720" cy="5332288"/>
          </a:xfrm>
        </p:spPr>
      </p:pic>
    </p:spTree>
    <p:extLst>
      <p:ext uri="{BB962C8B-B14F-4D97-AF65-F5344CB8AC3E}">
        <p14:creationId xmlns:p14="http://schemas.microsoft.com/office/powerpoint/2010/main" val="5573569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111574-002D-457D-93EC-ED80B9ED0811}"/>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F8A15B7E-876F-4229-AA4E-AAD14A49605B}"/>
              </a:ext>
            </a:extLst>
          </p:cNvPr>
          <p:cNvPicPr>
            <a:picLocks noGrp="1" noChangeAspect="1"/>
          </p:cNvPicPr>
          <p:nvPr>
            <p:ph idx="1"/>
          </p:nvPr>
        </p:nvPicPr>
        <p:blipFill>
          <a:blip r:embed="rId2"/>
          <a:stretch>
            <a:fillRect/>
          </a:stretch>
        </p:blipFill>
        <p:spPr>
          <a:xfrm>
            <a:off x="2085976" y="35713"/>
            <a:ext cx="8499248" cy="6746087"/>
          </a:xfrm>
        </p:spPr>
      </p:pic>
    </p:spTree>
    <p:extLst>
      <p:ext uri="{BB962C8B-B14F-4D97-AF65-F5344CB8AC3E}">
        <p14:creationId xmlns:p14="http://schemas.microsoft.com/office/powerpoint/2010/main" val="294858529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5556CF-A021-4E52-8B7F-4C5675A5E813}"/>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943B03D5-8F48-4E46-AC43-9715C07EB2A8}"/>
              </a:ext>
            </a:extLst>
          </p:cNvPr>
          <p:cNvPicPr>
            <a:picLocks noGrp="1" noChangeAspect="1"/>
          </p:cNvPicPr>
          <p:nvPr>
            <p:ph idx="1"/>
          </p:nvPr>
        </p:nvPicPr>
        <p:blipFill>
          <a:blip r:embed="rId2"/>
          <a:stretch>
            <a:fillRect/>
          </a:stretch>
        </p:blipFill>
        <p:spPr>
          <a:xfrm>
            <a:off x="1393860" y="0"/>
            <a:ext cx="9382988" cy="6857999"/>
          </a:xfrm>
        </p:spPr>
      </p:pic>
    </p:spTree>
    <p:extLst>
      <p:ext uri="{BB962C8B-B14F-4D97-AF65-F5344CB8AC3E}">
        <p14:creationId xmlns:p14="http://schemas.microsoft.com/office/powerpoint/2010/main" val="284093216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4BA25A-E94D-4BB2-859D-6FA4F4B075B1}"/>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6BDDD5CF-6693-4490-8026-FF93586A5010}"/>
              </a:ext>
            </a:extLst>
          </p:cNvPr>
          <p:cNvPicPr>
            <a:picLocks noGrp="1" noChangeAspect="1"/>
          </p:cNvPicPr>
          <p:nvPr>
            <p:ph idx="1"/>
          </p:nvPr>
        </p:nvPicPr>
        <p:blipFill>
          <a:blip r:embed="rId2"/>
          <a:stretch>
            <a:fillRect/>
          </a:stretch>
        </p:blipFill>
        <p:spPr>
          <a:xfrm>
            <a:off x="1646257" y="0"/>
            <a:ext cx="9379290" cy="6762750"/>
          </a:xfrm>
        </p:spPr>
      </p:pic>
    </p:spTree>
    <p:extLst>
      <p:ext uri="{BB962C8B-B14F-4D97-AF65-F5344CB8AC3E}">
        <p14:creationId xmlns:p14="http://schemas.microsoft.com/office/powerpoint/2010/main" val="397204253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B2DFC2-8988-40A6-9154-410DB8A6A141}"/>
              </a:ext>
            </a:extLst>
          </p:cNvPr>
          <p:cNvSpPr>
            <a:spLocks noGrp="1"/>
          </p:cNvSpPr>
          <p:nvPr>
            <p:ph type="title"/>
          </p:nvPr>
        </p:nvSpPr>
        <p:spPr>
          <a:xfrm>
            <a:off x="457200" y="288758"/>
            <a:ext cx="6013939" cy="6083908"/>
          </a:xfrm>
        </p:spPr>
        <p:txBody>
          <a:bodyPr/>
          <a:lstStyle/>
          <a:p>
            <a:r>
              <a:rPr lang="en-US" sz="3600" b="1" dirty="0" err="1">
                <a:latin typeface="Times New Roman" panose="02020603050405020304" pitchFamily="18" charset="0"/>
                <a:cs typeface="Times New Roman" panose="02020603050405020304" pitchFamily="18" charset="0"/>
              </a:rPr>
              <a:t>Dr.Dabbala</a:t>
            </a:r>
            <a:r>
              <a:rPr lang="en-US" sz="3600" b="1" dirty="0">
                <a:latin typeface="Times New Roman" panose="02020603050405020304" pitchFamily="18" charset="0"/>
                <a:cs typeface="Times New Roman" panose="02020603050405020304" pitchFamily="18" charset="0"/>
              </a:rPr>
              <a:t> Rajagopal Reddy</a:t>
            </a:r>
            <a:br>
              <a:rPr lang="en-US" sz="3600" b="1" dirty="0">
                <a:latin typeface="Times New Roman" panose="02020603050405020304" pitchFamily="18" charset="0"/>
                <a:cs typeface="Times New Roman" panose="02020603050405020304" pitchFamily="18" charset="0"/>
              </a:rPr>
            </a:br>
            <a:br>
              <a:rPr lang="en-US" b="0" i="0" dirty="0">
                <a:effectLst/>
                <a:latin typeface="georgia-regular"/>
              </a:rPr>
            </a:br>
            <a:r>
              <a:rPr lang="en-US" sz="4200" b="1" i="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First Asian to be awarded the A.M. Turing Award </a:t>
            </a:r>
            <a:r>
              <a:rPr lang="en-US" sz="42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t>
            </a:r>
            <a:r>
              <a:rPr lang="en-US" sz="4200" b="1" i="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the highest </a:t>
            </a:r>
            <a:r>
              <a:rPr lang="en-US" sz="4200" b="1" i="0"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honour</a:t>
            </a:r>
            <a:r>
              <a:rPr lang="en-US" sz="4200" b="1" i="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in Computer </a:t>
            </a:r>
            <a:r>
              <a:rPr lang="en-US" sz="42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a:t>
            </a:r>
            <a:r>
              <a:rPr lang="en-US" sz="4200" b="1" i="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cience</a:t>
            </a:r>
            <a:endParaRPr lang="en-US" sz="42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pic>
        <p:nvPicPr>
          <p:cNvPr id="5" name="Content Placeholder 4">
            <a:extLst>
              <a:ext uri="{FF2B5EF4-FFF2-40B4-BE49-F238E27FC236}">
                <a16:creationId xmlns:a16="http://schemas.microsoft.com/office/drawing/2014/main" id="{FFA2DD34-B104-4D36-A8B9-53515D2DA1F7}"/>
              </a:ext>
            </a:extLst>
          </p:cNvPr>
          <p:cNvPicPr>
            <a:picLocks noGrp="1" noChangeAspect="1"/>
          </p:cNvPicPr>
          <p:nvPr>
            <p:ph idx="1"/>
          </p:nvPr>
        </p:nvPicPr>
        <p:blipFill>
          <a:blip r:embed="rId2"/>
          <a:stretch>
            <a:fillRect/>
          </a:stretch>
        </p:blipFill>
        <p:spPr>
          <a:xfrm>
            <a:off x="6841295" y="1114193"/>
            <a:ext cx="5027445" cy="4048651"/>
          </a:xfrm>
        </p:spPr>
      </p:pic>
    </p:spTree>
    <p:extLst>
      <p:ext uri="{BB962C8B-B14F-4D97-AF65-F5344CB8AC3E}">
        <p14:creationId xmlns:p14="http://schemas.microsoft.com/office/powerpoint/2010/main" val="32396705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4388ED-8114-4DCA-8EF6-9C727B70A422}"/>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94DE3E4A-C8EA-40A2-9AC7-A70E684D1CD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541421"/>
            <a:ext cx="12192000" cy="5775158"/>
          </a:xfrm>
        </p:spPr>
      </p:pic>
    </p:spTree>
    <p:extLst>
      <p:ext uri="{BB962C8B-B14F-4D97-AF65-F5344CB8AC3E}">
        <p14:creationId xmlns:p14="http://schemas.microsoft.com/office/powerpoint/2010/main" val="154233179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959872" y="1211263"/>
            <a:ext cx="8250928" cy="1938992"/>
          </a:xfrm>
          <a:prstGeom prst="rect">
            <a:avLst/>
          </a:prstGeom>
        </p:spPr>
        <p:txBody>
          <a:bodyPr wrap="square">
            <a:spAutoFit/>
          </a:bodyPr>
          <a:lstStyle/>
          <a:p>
            <a:r>
              <a:rPr lang="en-US" sz="2000" dirty="0">
                <a:solidFill>
                  <a:prstClr val="black"/>
                </a:solidFill>
                <a:latin typeface="Times New Roman" panose="02020603050405020304" pitchFamily="18" charset="0"/>
                <a:cs typeface="Times New Roman" panose="02020603050405020304" pitchFamily="18" charset="0"/>
              </a:rPr>
              <a:t>A machine learning subfield of learning </a:t>
            </a:r>
            <a:r>
              <a:rPr lang="en-US" sz="2000" b="1" dirty="0">
                <a:solidFill>
                  <a:srgbClr val="E68230"/>
                </a:solidFill>
                <a:latin typeface="Times New Roman" panose="02020603050405020304" pitchFamily="18" charset="0"/>
                <a:cs typeface="Times New Roman" panose="02020603050405020304" pitchFamily="18" charset="0"/>
              </a:rPr>
              <a:t>representations</a:t>
            </a:r>
            <a:r>
              <a:rPr lang="en-US" sz="2000" dirty="0">
                <a:solidFill>
                  <a:srgbClr val="E68230"/>
                </a:solidFill>
                <a:latin typeface="Times New Roman" panose="02020603050405020304" pitchFamily="18" charset="0"/>
                <a:cs typeface="Times New Roman" panose="02020603050405020304" pitchFamily="18" charset="0"/>
              </a:rPr>
              <a:t> </a:t>
            </a:r>
            <a:r>
              <a:rPr lang="en-US" sz="2000" dirty="0">
                <a:solidFill>
                  <a:prstClr val="black"/>
                </a:solidFill>
                <a:latin typeface="Times New Roman" panose="02020603050405020304" pitchFamily="18" charset="0"/>
                <a:cs typeface="Times New Roman" panose="02020603050405020304" pitchFamily="18" charset="0"/>
              </a:rPr>
              <a:t>of data. Exceptional effective at </a:t>
            </a:r>
            <a:r>
              <a:rPr lang="en-US" sz="2000" b="1" dirty="0">
                <a:solidFill>
                  <a:srgbClr val="E68230"/>
                </a:solidFill>
                <a:latin typeface="Times New Roman" panose="02020603050405020304" pitchFamily="18" charset="0"/>
                <a:cs typeface="Times New Roman" panose="02020603050405020304" pitchFamily="18" charset="0"/>
              </a:rPr>
              <a:t>learning patterns</a:t>
            </a:r>
            <a:r>
              <a:rPr lang="en-US" sz="2000" dirty="0">
                <a:solidFill>
                  <a:prstClr val="black"/>
                </a:solidFill>
                <a:latin typeface="Times New Roman" panose="02020603050405020304" pitchFamily="18" charset="0"/>
                <a:cs typeface="Times New Roman" panose="02020603050405020304" pitchFamily="18" charset="0"/>
              </a:rPr>
              <a:t>.</a:t>
            </a:r>
          </a:p>
          <a:p>
            <a:r>
              <a:rPr lang="en-US" sz="2000" dirty="0">
                <a:solidFill>
                  <a:prstClr val="black"/>
                </a:solidFill>
                <a:latin typeface="Times New Roman" panose="02020603050405020304" pitchFamily="18" charset="0"/>
                <a:cs typeface="Times New Roman" panose="02020603050405020304" pitchFamily="18" charset="0"/>
              </a:rPr>
              <a:t>Deep learning algorithms attempt to learn (multiple levels of) representation by using a </a:t>
            </a:r>
            <a:r>
              <a:rPr lang="en-US" sz="2000" b="1" dirty="0">
                <a:solidFill>
                  <a:srgbClr val="E68230"/>
                </a:solidFill>
                <a:latin typeface="Times New Roman" panose="02020603050405020304" pitchFamily="18" charset="0"/>
                <a:cs typeface="Times New Roman" panose="02020603050405020304" pitchFamily="18" charset="0"/>
              </a:rPr>
              <a:t>hierarchy of multiple layers</a:t>
            </a:r>
          </a:p>
          <a:p>
            <a:r>
              <a:rPr lang="en-US" sz="2000" dirty="0">
                <a:solidFill>
                  <a:prstClr val="black"/>
                </a:solidFill>
                <a:latin typeface="Times New Roman" panose="02020603050405020304" pitchFamily="18" charset="0"/>
                <a:cs typeface="Times New Roman" panose="02020603050405020304" pitchFamily="18" charset="0"/>
              </a:rPr>
              <a:t>If you provide the system </a:t>
            </a:r>
            <a:r>
              <a:rPr lang="en-US" sz="2000" b="1" dirty="0">
                <a:solidFill>
                  <a:srgbClr val="E68230"/>
                </a:solidFill>
                <a:latin typeface="Times New Roman" panose="02020603050405020304" pitchFamily="18" charset="0"/>
                <a:cs typeface="Times New Roman" panose="02020603050405020304" pitchFamily="18" charset="0"/>
              </a:rPr>
              <a:t>tons of information</a:t>
            </a:r>
            <a:r>
              <a:rPr lang="en-US" sz="2000" dirty="0">
                <a:solidFill>
                  <a:prstClr val="black"/>
                </a:solidFill>
                <a:latin typeface="Times New Roman" panose="02020603050405020304" pitchFamily="18" charset="0"/>
                <a:cs typeface="Times New Roman" panose="02020603050405020304" pitchFamily="18" charset="0"/>
              </a:rPr>
              <a:t>, it begins to understand it and respond in useful ways.</a:t>
            </a:r>
          </a:p>
        </p:txBody>
      </p:sp>
      <p:sp>
        <p:nvSpPr>
          <p:cNvPr id="12" name="Title 1"/>
          <p:cNvSpPr txBox="1">
            <a:spLocks/>
          </p:cNvSpPr>
          <p:nvPr/>
        </p:nvSpPr>
        <p:spPr>
          <a:xfrm>
            <a:off x="2075280" y="182564"/>
            <a:ext cx="8041440" cy="858837"/>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prstClr val="black">
                    <a:lumMod val="85000"/>
                    <a:lumOff val="15000"/>
                  </a:prstClr>
                </a:solidFill>
                <a:latin typeface="Calibri Light" panose="020F0302020204030204"/>
              </a:rPr>
              <a:t>What is Deep Learning </a:t>
            </a:r>
            <a:r>
              <a:rPr lang="en-US" sz="4000" dirty="0">
                <a:solidFill>
                  <a:prstClr val="black">
                    <a:lumMod val="85000"/>
                    <a:lumOff val="15000"/>
                  </a:prstClr>
                </a:solidFill>
                <a:latin typeface="Calibri Light" panose="020F0302020204030204"/>
              </a:rPr>
              <a:t>(DL) </a:t>
            </a:r>
            <a:r>
              <a:rPr lang="en-US" dirty="0">
                <a:solidFill>
                  <a:prstClr val="black">
                    <a:lumMod val="85000"/>
                    <a:lumOff val="15000"/>
                  </a:prstClr>
                </a:solidFill>
                <a:latin typeface="Calibri Light" panose="020F0302020204030204"/>
              </a:rPr>
              <a:t>? </a:t>
            </a:r>
          </a:p>
        </p:txBody>
      </p:sp>
      <p:pic>
        <p:nvPicPr>
          <p:cNvPr id="14" name="Picture 13" descr="machine-learning-vs-deep-learning.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20537" y="3150256"/>
            <a:ext cx="6890920" cy="3360939"/>
          </a:xfrm>
          <a:prstGeom prst="rect">
            <a:avLst/>
          </a:prstGeom>
        </p:spPr>
      </p:pic>
      <p:pic>
        <p:nvPicPr>
          <p:cNvPr id="6" name="Picture 5" descr="codegnan.png">
            <a:extLst>
              <a:ext uri="{FF2B5EF4-FFF2-40B4-BE49-F238E27FC236}">
                <a16:creationId xmlns:a16="http://schemas.microsoft.com/office/drawing/2014/main" id="{8FCC3673-500E-F640-AE98-0F32C635A2C8}"/>
              </a:ext>
            </a:extLst>
          </p:cNvPr>
          <p:cNvPicPr>
            <a:picLocks noChangeAspect="1"/>
          </p:cNvPicPr>
          <p:nvPr/>
        </p:nvPicPr>
        <p:blipFill>
          <a:blip r:embed="rId4" cstate="print"/>
          <a:stretch>
            <a:fillRect/>
          </a:stretch>
        </p:blipFill>
        <p:spPr>
          <a:xfrm>
            <a:off x="9515526" y="1"/>
            <a:ext cx="1152475" cy="1152475"/>
          </a:xfrm>
          <a:prstGeom prst="rect">
            <a:avLst/>
          </a:prstGeom>
        </p:spPr>
      </p:pic>
    </p:spTree>
    <p:extLst>
      <p:ext uri="{BB962C8B-B14F-4D97-AF65-F5344CB8AC3E}">
        <p14:creationId xmlns:p14="http://schemas.microsoft.com/office/powerpoint/2010/main" val="92829346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C501A-999F-4451-BC37-F3FB32815646}"/>
              </a:ext>
            </a:extLst>
          </p:cNvPr>
          <p:cNvSpPr>
            <a:spLocks noGrp="1"/>
          </p:cNvSpPr>
          <p:nvPr>
            <p:ph type="title"/>
          </p:nvPr>
        </p:nvSpPr>
        <p:spPr/>
        <p:txBody>
          <a:bodyPr/>
          <a:lstStyle/>
          <a:p>
            <a:r>
              <a:rPr lang="en-IN" sz="3600" spc="-4" dirty="0">
                <a:latin typeface="Times New Roman" panose="02020603050405020304" pitchFamily="18" charset="0"/>
                <a:cs typeface="Times New Roman" panose="02020603050405020304" pitchFamily="18" charset="0"/>
              </a:rPr>
              <a:t>Biological</a:t>
            </a:r>
            <a:r>
              <a:rPr lang="en-IN" sz="3600" spc="-44" dirty="0">
                <a:latin typeface="Times New Roman" panose="02020603050405020304" pitchFamily="18" charset="0"/>
                <a:cs typeface="Times New Roman" panose="02020603050405020304" pitchFamily="18" charset="0"/>
              </a:rPr>
              <a:t> </a:t>
            </a:r>
            <a:r>
              <a:rPr lang="en-IN" sz="3600" spc="-4" dirty="0">
                <a:latin typeface="Times New Roman" panose="02020603050405020304" pitchFamily="18" charset="0"/>
                <a:cs typeface="Times New Roman" panose="02020603050405020304" pitchFamily="18" charset="0"/>
              </a:rPr>
              <a:t>Neuron</a:t>
            </a:r>
            <a:endParaRPr lang="en-IN" dirty="0"/>
          </a:p>
        </p:txBody>
      </p:sp>
      <p:pic>
        <p:nvPicPr>
          <p:cNvPr id="4" name="Content Placeholder 3">
            <a:extLst>
              <a:ext uri="{FF2B5EF4-FFF2-40B4-BE49-F238E27FC236}">
                <a16:creationId xmlns:a16="http://schemas.microsoft.com/office/drawing/2014/main" id="{7C304758-8027-4B5E-9503-0FFACC84386B}"/>
              </a:ext>
            </a:extLst>
          </p:cNvPr>
          <p:cNvPicPr>
            <a:picLocks noGrp="1" noChangeAspect="1"/>
          </p:cNvPicPr>
          <p:nvPr>
            <p:ph idx="1"/>
          </p:nvPr>
        </p:nvPicPr>
        <p:blipFill>
          <a:blip r:embed="rId2"/>
          <a:stretch>
            <a:fillRect/>
          </a:stretch>
        </p:blipFill>
        <p:spPr>
          <a:xfrm>
            <a:off x="838200" y="1932721"/>
            <a:ext cx="5539573" cy="2992558"/>
          </a:xfrm>
          <a:prstGeom prst="rect">
            <a:avLst/>
          </a:prstGeom>
          <a:ln w="12700">
            <a:noFill/>
          </a:ln>
        </p:spPr>
      </p:pic>
      <p:sp>
        <p:nvSpPr>
          <p:cNvPr id="5" name="Rectangle 4">
            <a:extLst>
              <a:ext uri="{FF2B5EF4-FFF2-40B4-BE49-F238E27FC236}">
                <a16:creationId xmlns:a16="http://schemas.microsoft.com/office/drawing/2014/main" id="{7F38BA7E-A928-4527-B382-3144BCD9C710}"/>
              </a:ext>
            </a:extLst>
          </p:cNvPr>
          <p:cNvSpPr/>
          <p:nvPr/>
        </p:nvSpPr>
        <p:spPr>
          <a:xfrm>
            <a:off x="6377773" y="2115880"/>
            <a:ext cx="5568324" cy="2029273"/>
          </a:xfrm>
          <a:prstGeom prst="rect">
            <a:avLst/>
          </a:prstGeom>
        </p:spPr>
        <p:txBody>
          <a:bodyPr wrap="square">
            <a:spAutoFit/>
          </a:bodyPr>
          <a:lstStyle/>
          <a:p>
            <a:pPr marL="0" marR="0" lvl="0" indent="0" algn="just" defTabSz="914400" rtl="0" eaLnBrk="1" fontAlgn="auto" latinLnBrk="0" hangingPunct="1">
              <a:lnSpc>
                <a:spcPct val="107000"/>
              </a:lnSpc>
              <a:spcBef>
                <a:spcPts val="0"/>
              </a:spcBef>
              <a:spcAft>
                <a:spcPts val="800"/>
              </a:spcAft>
              <a:buClrTx/>
              <a:buSzTx/>
              <a:buFontTx/>
              <a:buNone/>
              <a:tabLst/>
              <a:defRPr/>
            </a:pPr>
            <a:r>
              <a:rPr kumimoji="0" lang="en-IN" sz="1800" b="1" i="0" u="none" strike="noStrike" kern="1200" cap="none" spc="0" normalizeH="0" baseline="0" noProof="0" dirty="0">
                <a:ln>
                  <a:noFill/>
                </a:ln>
                <a:solidFill>
                  <a:srgbClr val="111111"/>
                </a:solidFill>
                <a:effectLst/>
                <a:uLnTx/>
                <a:uFillTx/>
                <a:latin typeface="Times New Roman" panose="02020603050405020304" pitchFamily="18" charset="0"/>
                <a:ea typeface="Times New Roman" panose="02020603050405020304" pitchFamily="18" charset="0"/>
                <a:cs typeface="Gautami" panose="020B0502040204020203" pitchFamily="34" charset="0"/>
              </a:rPr>
              <a:t>Dendrite: </a:t>
            </a:r>
            <a:r>
              <a:rPr kumimoji="0" lang="en-IN" sz="1800" b="0" i="0" u="none" strike="noStrike" kern="1200" cap="none" spc="0" normalizeH="0" baseline="0" noProof="0" dirty="0">
                <a:ln>
                  <a:noFill/>
                </a:ln>
                <a:solidFill>
                  <a:srgbClr val="111111"/>
                </a:solidFill>
                <a:effectLst/>
                <a:uLnTx/>
                <a:uFillTx/>
                <a:latin typeface="Times New Roman" panose="02020603050405020304" pitchFamily="18" charset="0"/>
                <a:ea typeface="Times New Roman" panose="02020603050405020304" pitchFamily="18" charset="0"/>
                <a:cs typeface="Gautami" panose="020B0502040204020203" pitchFamily="34" charset="0"/>
              </a:rPr>
              <a:t>Receives signals from other neurons</a:t>
            </a:r>
            <a:endParaRPr kumimoji="0" lang="en-IN"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Gautami" panose="020B0502040204020203" pitchFamily="34" charset="0"/>
            </a:endParaRPr>
          </a:p>
          <a:p>
            <a:pPr marL="0" marR="0" lvl="0" indent="0" algn="just" defTabSz="914400" rtl="0" eaLnBrk="1" fontAlgn="auto" latinLnBrk="0" hangingPunct="1">
              <a:lnSpc>
                <a:spcPct val="107000"/>
              </a:lnSpc>
              <a:spcBef>
                <a:spcPts val="0"/>
              </a:spcBef>
              <a:spcAft>
                <a:spcPts val="800"/>
              </a:spcAft>
              <a:buClrTx/>
              <a:buSzTx/>
              <a:buFontTx/>
              <a:buNone/>
              <a:tabLst/>
              <a:defRPr/>
            </a:pPr>
            <a:r>
              <a:rPr kumimoji="0" lang="en-IN" sz="1800" b="1" i="0" u="none" strike="noStrike" kern="1200" cap="none" spc="0" normalizeH="0" baseline="0" noProof="0" dirty="0">
                <a:ln>
                  <a:noFill/>
                </a:ln>
                <a:solidFill>
                  <a:srgbClr val="111111"/>
                </a:solidFill>
                <a:effectLst/>
                <a:uLnTx/>
                <a:uFillTx/>
                <a:latin typeface="Times New Roman" panose="02020603050405020304" pitchFamily="18" charset="0"/>
                <a:ea typeface="Times New Roman" panose="02020603050405020304" pitchFamily="18" charset="0"/>
                <a:cs typeface="Gautami" panose="020B0502040204020203" pitchFamily="34" charset="0"/>
              </a:rPr>
              <a:t>Soma</a:t>
            </a:r>
            <a:r>
              <a:rPr kumimoji="0" lang="en-IN" sz="1800" b="0" i="0" u="none" strike="noStrike" kern="1200" cap="none" spc="0" normalizeH="0" baseline="0" noProof="0" dirty="0">
                <a:ln>
                  <a:noFill/>
                </a:ln>
                <a:solidFill>
                  <a:srgbClr val="111111"/>
                </a:solidFill>
                <a:effectLst/>
                <a:uLnTx/>
                <a:uFillTx/>
                <a:latin typeface="Times New Roman" panose="02020603050405020304" pitchFamily="18" charset="0"/>
                <a:ea typeface="Times New Roman" panose="02020603050405020304" pitchFamily="18" charset="0"/>
                <a:cs typeface="Gautami" panose="020B0502040204020203" pitchFamily="34" charset="0"/>
              </a:rPr>
              <a:t>: Processes the information</a:t>
            </a:r>
            <a:endParaRPr kumimoji="0" lang="en-IN"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Gautami" panose="020B0502040204020203" pitchFamily="34" charset="0"/>
            </a:endParaRPr>
          </a:p>
          <a:p>
            <a:pPr marL="0" marR="0" lvl="0" indent="0" algn="just" defTabSz="914400" rtl="0" eaLnBrk="1" fontAlgn="auto" latinLnBrk="0" hangingPunct="1">
              <a:lnSpc>
                <a:spcPct val="107000"/>
              </a:lnSpc>
              <a:spcBef>
                <a:spcPts val="0"/>
              </a:spcBef>
              <a:spcAft>
                <a:spcPts val="800"/>
              </a:spcAft>
              <a:buClrTx/>
              <a:buSzTx/>
              <a:buFontTx/>
              <a:buNone/>
              <a:tabLst/>
              <a:defRPr/>
            </a:pPr>
            <a:r>
              <a:rPr kumimoji="0" lang="en-IN" sz="1800" b="1" i="0" u="none" strike="noStrike" kern="1200" cap="none" spc="0" normalizeH="0" baseline="0" noProof="0" dirty="0">
                <a:ln>
                  <a:noFill/>
                </a:ln>
                <a:solidFill>
                  <a:srgbClr val="111111"/>
                </a:solidFill>
                <a:effectLst/>
                <a:uLnTx/>
                <a:uFillTx/>
                <a:latin typeface="Times New Roman" panose="02020603050405020304" pitchFamily="18" charset="0"/>
                <a:ea typeface="Times New Roman" panose="02020603050405020304" pitchFamily="18" charset="0"/>
                <a:cs typeface="Gautami" panose="020B0502040204020203" pitchFamily="34" charset="0"/>
              </a:rPr>
              <a:t>Axon: </a:t>
            </a:r>
            <a:r>
              <a:rPr kumimoji="0" lang="en-IN" sz="1800" b="0" i="0" u="none" strike="noStrike" kern="1200" cap="none" spc="0" normalizeH="0" baseline="0" noProof="0" dirty="0">
                <a:ln>
                  <a:noFill/>
                </a:ln>
                <a:solidFill>
                  <a:srgbClr val="111111"/>
                </a:solidFill>
                <a:effectLst/>
                <a:uLnTx/>
                <a:uFillTx/>
                <a:latin typeface="Times New Roman" panose="02020603050405020304" pitchFamily="18" charset="0"/>
                <a:ea typeface="Times New Roman" panose="02020603050405020304" pitchFamily="18" charset="0"/>
                <a:cs typeface="Gautami" panose="020B0502040204020203" pitchFamily="34" charset="0"/>
              </a:rPr>
              <a:t>Transmits the output of this neuron</a:t>
            </a:r>
            <a:endParaRPr kumimoji="0" lang="en-IN"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Gautami" panose="020B0502040204020203" pitchFamily="34" charset="0"/>
            </a:endParaRPr>
          </a:p>
          <a:p>
            <a:pPr marL="0" marR="0" lvl="0" indent="0" algn="just" defTabSz="914400" rtl="0" eaLnBrk="1" fontAlgn="auto" latinLnBrk="0" hangingPunct="1">
              <a:lnSpc>
                <a:spcPct val="107000"/>
              </a:lnSpc>
              <a:spcBef>
                <a:spcPts val="0"/>
              </a:spcBef>
              <a:spcAft>
                <a:spcPts val="800"/>
              </a:spcAft>
              <a:buClrTx/>
              <a:buSzTx/>
              <a:buFontTx/>
              <a:buNone/>
              <a:tabLst/>
              <a:defRPr/>
            </a:pPr>
            <a:r>
              <a:rPr kumimoji="0" lang="en-IN" sz="1800" b="1" i="0" u="none" strike="noStrike" kern="1200" cap="none" spc="0" normalizeH="0" baseline="0" noProof="0" dirty="0">
                <a:ln>
                  <a:noFill/>
                </a:ln>
                <a:solidFill>
                  <a:srgbClr val="111111"/>
                </a:solidFill>
                <a:effectLst/>
                <a:uLnTx/>
                <a:uFillTx/>
                <a:latin typeface="Times New Roman" panose="02020603050405020304" pitchFamily="18" charset="0"/>
                <a:ea typeface="Times New Roman" panose="02020603050405020304" pitchFamily="18" charset="0"/>
                <a:cs typeface="Gautami" panose="020B0502040204020203" pitchFamily="34" charset="0"/>
              </a:rPr>
              <a:t>Synapse: </a:t>
            </a:r>
            <a:r>
              <a:rPr kumimoji="0" lang="en-IN" sz="1800" b="0" i="0" u="none" strike="noStrike" kern="1200" cap="none" spc="0" normalizeH="0" baseline="0" noProof="0" dirty="0">
                <a:ln>
                  <a:noFill/>
                </a:ln>
                <a:solidFill>
                  <a:srgbClr val="111111"/>
                </a:solidFill>
                <a:effectLst/>
                <a:uLnTx/>
                <a:uFillTx/>
                <a:latin typeface="Times New Roman" panose="02020603050405020304" pitchFamily="18" charset="0"/>
                <a:ea typeface="Times New Roman" panose="02020603050405020304" pitchFamily="18" charset="0"/>
                <a:cs typeface="Gautami" panose="020B0502040204020203" pitchFamily="34" charset="0"/>
              </a:rPr>
              <a:t>Point of connection to other neurons</a:t>
            </a:r>
            <a:endParaRPr kumimoji="0" lang="en-IN"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Gautami" panose="020B0502040204020203" pitchFamily="34" charset="0"/>
            </a:endParaRPr>
          </a:p>
          <a:p>
            <a:pPr marL="11206" marR="0" lvl="0" indent="0" algn="l" defTabSz="457200" rtl="0" eaLnBrk="1" fontAlgn="auto" latinLnBrk="0" hangingPunct="1">
              <a:lnSpc>
                <a:spcPct val="100000"/>
              </a:lnSpc>
              <a:spcBef>
                <a:spcPts val="512"/>
              </a:spcBef>
              <a:spcAft>
                <a:spcPts val="0"/>
              </a:spcAft>
              <a:buClr>
                <a:srgbClr val="E9A639"/>
              </a:buClr>
              <a:buSzTx/>
              <a:buFontTx/>
              <a:buNone/>
              <a:tabLst>
                <a:tab pos="263352" algn="l"/>
              </a:tabLst>
              <a:defRPr/>
            </a:pPr>
            <a:endPar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107993979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6639E8-F7EE-42D8-AAD0-93EE55FAC108}"/>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03A25F79-30E5-4AA0-91EC-7FDFCE4FAF8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54146" y="2093495"/>
            <a:ext cx="11355462" cy="3143953"/>
          </a:xfrm>
          <a:prstGeom prst="rect">
            <a:avLst/>
          </a:prstGeom>
        </p:spPr>
      </p:pic>
    </p:spTree>
    <p:extLst>
      <p:ext uri="{BB962C8B-B14F-4D97-AF65-F5344CB8AC3E}">
        <p14:creationId xmlns:p14="http://schemas.microsoft.com/office/powerpoint/2010/main" val="205775282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6A1150-B128-4C50-852A-668DC0B7C993}"/>
              </a:ext>
            </a:extLst>
          </p:cNvPr>
          <p:cNvSpPr>
            <a:spLocks noGrp="1"/>
          </p:cNvSpPr>
          <p:nvPr>
            <p:ph type="title"/>
          </p:nvPr>
        </p:nvSpPr>
        <p:spPr>
          <a:xfrm>
            <a:off x="2152650" y="5534025"/>
            <a:ext cx="7886700" cy="822326"/>
          </a:xfrm>
        </p:spPr>
        <p:txBody>
          <a:bodyPr vert="horz" lIns="91440" tIns="45720" rIns="91440" bIns="45720" rtlCol="0" anchor="ctr">
            <a:normAutofit/>
          </a:bodyPr>
          <a:lstStyle/>
          <a:p>
            <a:pPr algn="ctr"/>
            <a:endParaRPr lang="en-US" dirty="0"/>
          </a:p>
        </p:txBody>
      </p:sp>
      <p:pic>
        <p:nvPicPr>
          <p:cNvPr id="4" name="Content Placeholder 3" descr="A screenshot of a cell phone&#10;&#10;Description automatically generated">
            <a:extLst>
              <a:ext uri="{FF2B5EF4-FFF2-40B4-BE49-F238E27FC236}">
                <a16:creationId xmlns:a16="http://schemas.microsoft.com/office/drawing/2014/main" id="{BA9A2105-374B-4155-A498-6F04C4257A8B}"/>
              </a:ext>
            </a:extLst>
          </p:cNvPr>
          <p:cNvPicPr>
            <a:picLocks noGrp="1" noChangeAspect="1"/>
          </p:cNvPicPr>
          <p:nvPr>
            <p:ph idx="1"/>
          </p:nvPr>
        </p:nvPicPr>
        <p:blipFill rotWithShape="1">
          <a:blip r:embed="rId3"/>
          <a:srcRect r="4679" b="1"/>
          <a:stretch/>
        </p:blipFill>
        <p:spPr>
          <a:xfrm>
            <a:off x="1342605" y="547823"/>
            <a:ext cx="9764976" cy="5762354"/>
          </a:xfrm>
          <a:prstGeom prst="rect">
            <a:avLst/>
          </a:prstGeom>
        </p:spPr>
      </p:pic>
    </p:spTree>
    <p:extLst>
      <p:ext uri="{BB962C8B-B14F-4D97-AF65-F5344CB8AC3E}">
        <p14:creationId xmlns:p14="http://schemas.microsoft.com/office/powerpoint/2010/main" val="1428263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Shape 218"/>
        <p:cNvGrpSpPr/>
        <p:nvPr/>
      </p:nvGrpSpPr>
      <p:grpSpPr>
        <a:xfrm>
          <a:off x="0" y="0"/>
          <a:ext cx="0" cy="0"/>
          <a:chOff x="0" y="0"/>
          <a:chExt cx="0" cy="0"/>
        </a:xfrm>
      </p:grpSpPr>
      <p:sp>
        <p:nvSpPr>
          <p:cNvPr id="219" name="Google Shape;219;gdb8b568c2d_1_11"/>
          <p:cNvSpPr/>
          <p:nvPr/>
        </p:nvSpPr>
        <p:spPr>
          <a:xfrm>
            <a:off x="1524" y="0"/>
            <a:ext cx="12189000" cy="6858000"/>
          </a:xfrm>
          <a:prstGeom prst="rect">
            <a:avLst/>
          </a:prstGeom>
          <a:noFill/>
          <a:ln>
            <a:noFill/>
          </a:ln>
        </p:spPr>
        <p:txBody>
          <a:bodyPr spcFirstLastPara="1" wrap="square" lIns="91425" tIns="45700" rIns="91425" bIns="45700" anchor="ctr" anchorCtr="0">
            <a:noAutofit/>
          </a:bodyPr>
          <a:lstStyle/>
          <a:p>
            <a:pPr marL="0" marR="0" lvl="0" indent="0" algn="ctr" defTabSz="457178" rtl="0" eaLnBrk="1" fontAlgn="auto" latinLnBrk="0" hangingPunct="1">
              <a:lnSpc>
                <a:spcPct val="100000"/>
              </a:lnSpc>
              <a:spcBef>
                <a:spcPts val="0"/>
              </a:spcBef>
              <a:spcAft>
                <a:spcPts val="0"/>
              </a:spcAft>
              <a:buClr>
                <a:prstClr val="white"/>
              </a:buClr>
              <a:buSzPts val="1800"/>
              <a:buFontTx/>
              <a:buNone/>
              <a:tabLst/>
              <a:defRPr/>
            </a:pPr>
            <a:endParaRPr kumimoji="0" sz="1800" b="0" i="0" u="none" strike="noStrike" kern="1200" cap="none" spc="0" normalizeH="0" baseline="0" noProof="0">
              <a:ln>
                <a:noFill/>
              </a:ln>
              <a:solidFill>
                <a:srgbClr val="FFFFFF"/>
              </a:solidFill>
              <a:effectLst/>
              <a:uLnTx/>
              <a:uFillTx/>
              <a:latin typeface="Calibri" panose="020F0502020204030204"/>
              <a:ea typeface="Calibri" panose="020F0502020204030204"/>
              <a:cs typeface="Calibri" panose="020F0502020204030204"/>
              <a:sym typeface="Calibri" panose="020F0502020204030204"/>
            </a:endParaRPr>
          </a:p>
        </p:txBody>
      </p:sp>
      <p:pic>
        <p:nvPicPr>
          <p:cNvPr id="6" name="Picture 5">
            <a:extLst>
              <a:ext uri="{FF2B5EF4-FFF2-40B4-BE49-F238E27FC236}">
                <a16:creationId xmlns:a16="http://schemas.microsoft.com/office/drawing/2014/main" id="{2FC4F486-CCFF-4BB2-A7B7-5FB92C9749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68840"/>
            <a:ext cx="12192000" cy="6120320"/>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BFC39B-B3FA-4EFF-A955-A3AFA1A34C4F}"/>
              </a:ext>
            </a:extLst>
          </p:cNvPr>
          <p:cNvSpPr>
            <a:spLocks noGrp="1"/>
          </p:cNvSpPr>
          <p:nvPr>
            <p:ph type="title"/>
          </p:nvPr>
        </p:nvSpPr>
        <p:spPr>
          <a:xfrm>
            <a:off x="2152650" y="5534025"/>
            <a:ext cx="7886700" cy="822326"/>
          </a:xfrm>
        </p:spPr>
        <p:txBody>
          <a:bodyPr vert="horz" lIns="91440" tIns="45720" rIns="91440" bIns="45720" rtlCol="0" anchor="ctr">
            <a:normAutofit/>
          </a:bodyPr>
          <a:lstStyle/>
          <a:p>
            <a:pPr algn="ctr"/>
            <a:endParaRPr lang="en-US" dirty="0"/>
          </a:p>
        </p:txBody>
      </p:sp>
      <p:pic>
        <p:nvPicPr>
          <p:cNvPr id="4" name="Content Placeholder 3">
            <a:extLst>
              <a:ext uri="{FF2B5EF4-FFF2-40B4-BE49-F238E27FC236}">
                <a16:creationId xmlns:a16="http://schemas.microsoft.com/office/drawing/2014/main" id="{6E322EC0-15E2-4F10-8742-9149E3D5410A}"/>
              </a:ext>
            </a:extLst>
          </p:cNvPr>
          <p:cNvPicPr>
            <a:picLocks noGrp="1" noChangeAspect="1"/>
          </p:cNvPicPr>
          <p:nvPr>
            <p:ph idx="1"/>
          </p:nvPr>
        </p:nvPicPr>
        <p:blipFill rotWithShape="1">
          <a:blip r:embed="rId2"/>
          <a:srcRect r="4679" b="1"/>
          <a:stretch/>
        </p:blipFill>
        <p:spPr>
          <a:xfrm>
            <a:off x="1524020" y="10"/>
            <a:ext cx="9143980" cy="5395902"/>
          </a:xfrm>
          <a:prstGeom prst="rect">
            <a:avLst/>
          </a:prstGeom>
        </p:spPr>
      </p:pic>
    </p:spTree>
    <p:extLst>
      <p:ext uri="{BB962C8B-B14F-4D97-AF65-F5344CB8AC3E}">
        <p14:creationId xmlns:p14="http://schemas.microsoft.com/office/powerpoint/2010/main" val="213747209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75EBA5-6B89-49DA-9ACD-FF347B8762E0}"/>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6666A863-1DFF-41A0-A85E-97DF5E2EFCC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575526"/>
            <a:ext cx="12192000" cy="5860313"/>
          </a:xfrm>
        </p:spPr>
      </p:pic>
    </p:spTree>
    <p:extLst>
      <p:ext uri="{BB962C8B-B14F-4D97-AF65-F5344CB8AC3E}">
        <p14:creationId xmlns:p14="http://schemas.microsoft.com/office/powerpoint/2010/main" val="207566469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253280-66E0-4BF0-A591-18D19FFEFA75}"/>
              </a:ext>
            </a:extLst>
          </p:cNvPr>
          <p:cNvSpPr>
            <a:spLocks noGrp="1"/>
          </p:cNvSpPr>
          <p:nvPr>
            <p:ph type="title"/>
          </p:nvPr>
        </p:nvSpPr>
        <p:spPr/>
        <p:txBody>
          <a:bodyPr/>
          <a:lstStyle/>
          <a:p>
            <a:endParaRPr lang="en-US"/>
          </a:p>
        </p:txBody>
      </p:sp>
      <p:pic>
        <p:nvPicPr>
          <p:cNvPr id="4" name="test">
            <a:hlinkClick r:id="" action="ppaction://media"/>
            <a:extLst>
              <a:ext uri="{FF2B5EF4-FFF2-40B4-BE49-F238E27FC236}">
                <a16:creationId xmlns:a16="http://schemas.microsoft.com/office/drawing/2014/main" id="{B317E1CF-67C0-4F1D-9352-447FB126C7B3}"/>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1365280" y="688369"/>
            <a:ext cx="9173223" cy="5159821"/>
          </a:xfrm>
        </p:spPr>
      </p:pic>
    </p:spTree>
    <p:extLst>
      <p:ext uri="{BB962C8B-B14F-4D97-AF65-F5344CB8AC3E}">
        <p14:creationId xmlns:p14="http://schemas.microsoft.com/office/powerpoint/2010/main" val="473282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640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F27760-E971-4E50-BDF6-092307F3154F}"/>
              </a:ext>
            </a:extLst>
          </p:cNvPr>
          <p:cNvSpPr>
            <a:spLocks noGrp="1"/>
          </p:cNvSpPr>
          <p:nvPr>
            <p:ph type="title"/>
          </p:nvPr>
        </p:nvSpPr>
        <p:spPr>
          <a:xfrm>
            <a:off x="2152650" y="365126"/>
            <a:ext cx="7886700" cy="1325563"/>
          </a:xfrm>
        </p:spPr>
        <p:txBody>
          <a:bodyPr vert="horz" lIns="91440" tIns="45720" rIns="91440" bIns="45720" rtlCol="0" anchor="ctr">
            <a:normAutofit/>
          </a:bodyPr>
          <a:lstStyle/>
          <a:p>
            <a:r>
              <a:rPr lang="en-US" dirty="0"/>
              <a:t>Artificial Neuron Model</a:t>
            </a:r>
          </a:p>
        </p:txBody>
      </p:sp>
      <p:pic>
        <p:nvPicPr>
          <p:cNvPr id="73" name="Content Placeholder 72">
            <a:extLst>
              <a:ext uri="{FF2B5EF4-FFF2-40B4-BE49-F238E27FC236}">
                <a16:creationId xmlns:a16="http://schemas.microsoft.com/office/drawing/2014/main" id="{19A3E8B1-ED1D-4DD4-880A-5B1189896BAC}"/>
              </a:ext>
            </a:extLst>
          </p:cNvPr>
          <p:cNvPicPr>
            <a:picLocks noGrp="1" noChangeAspect="1"/>
          </p:cNvPicPr>
          <p:nvPr>
            <p:ph idx="1"/>
          </p:nvPr>
        </p:nvPicPr>
        <p:blipFill rotWithShape="1">
          <a:blip r:embed="rId3"/>
          <a:srcRect l="1877"/>
          <a:stretch/>
        </p:blipFill>
        <p:spPr>
          <a:xfrm>
            <a:off x="2061285" y="1536868"/>
            <a:ext cx="7893844" cy="4351338"/>
          </a:xfrm>
          <a:prstGeom prst="rect">
            <a:avLst/>
          </a:prstGeom>
        </p:spPr>
      </p:pic>
    </p:spTree>
    <p:extLst>
      <p:ext uri="{BB962C8B-B14F-4D97-AF65-F5344CB8AC3E}">
        <p14:creationId xmlns:p14="http://schemas.microsoft.com/office/powerpoint/2010/main" val="280398481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399A68-72FE-434E-9D5A-00E9F031E8CD}"/>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96310045-5365-4484-A9FE-496606D5A31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64215" y="508000"/>
            <a:ext cx="8863569" cy="5671127"/>
          </a:xfrm>
        </p:spPr>
      </p:pic>
    </p:spTree>
    <p:extLst>
      <p:ext uri="{BB962C8B-B14F-4D97-AF65-F5344CB8AC3E}">
        <p14:creationId xmlns:p14="http://schemas.microsoft.com/office/powerpoint/2010/main" val="253678082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2CF5A9-C687-4FD8-A8D2-CA0D32B99264}"/>
              </a:ext>
            </a:extLst>
          </p:cNvPr>
          <p:cNvSpPr>
            <a:spLocks noGrp="1"/>
          </p:cNvSpPr>
          <p:nvPr>
            <p:ph type="title"/>
          </p:nvPr>
        </p:nvSpPr>
        <p:spPr/>
        <p:txBody>
          <a:bodyPr>
            <a:normAutofit/>
          </a:bodyPr>
          <a:lstStyle/>
          <a:p>
            <a:r>
              <a:rPr lang="en-IN" sz="4000" b="1" dirty="0">
                <a:latin typeface="Times New Roman" panose="02020603050405020304" pitchFamily="18" charset="0"/>
                <a:cs typeface="Times New Roman" panose="02020603050405020304" pitchFamily="18" charset="0"/>
              </a:rPr>
              <a:t>Recap: McCulloch-Pitts Neuron</a:t>
            </a:r>
            <a:endParaRPr lang="en-US" sz="40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19EA2DDB-AFEE-4D20-98BA-D0E52C8724F5}"/>
              </a:ext>
            </a:extLst>
          </p:cNvPr>
          <p:cNvSpPr>
            <a:spLocks noGrp="1"/>
          </p:cNvSpPr>
          <p:nvPr>
            <p:ph idx="1"/>
          </p:nvPr>
        </p:nvSpPr>
        <p:spPr>
          <a:xfrm>
            <a:off x="838200" y="1825625"/>
            <a:ext cx="10851292" cy="4667248"/>
          </a:xfrm>
        </p:spPr>
        <p:txBody>
          <a:bodyPr>
            <a:normAutofit fontScale="92500" lnSpcReduction="20000"/>
          </a:bodyPr>
          <a:lstStyle/>
          <a:p>
            <a:pPr algn="just">
              <a:lnSpc>
                <a:spcPct val="150000"/>
              </a:lnSpc>
            </a:pPr>
            <a:r>
              <a:rPr lang="en-IN" sz="2000" dirty="0">
                <a:solidFill>
                  <a:srgbClr val="111111"/>
                </a:solidFill>
                <a:effectLst/>
                <a:latin typeface="Times New Roman" panose="02020603050405020304" pitchFamily="18" charset="0"/>
                <a:ea typeface="Times New Roman" panose="02020603050405020304" pitchFamily="18" charset="0"/>
                <a:cs typeface="Times New Roman" panose="02020603050405020304" pitchFamily="18" charset="0"/>
              </a:rPr>
              <a:t>The first computational model of a neuron was proposed by Warren S. </a:t>
            </a:r>
            <a:r>
              <a:rPr lang="en-IN" sz="2000" dirty="0" err="1">
                <a:solidFill>
                  <a:srgbClr val="111111"/>
                </a:solidFill>
                <a:effectLst/>
                <a:latin typeface="Times New Roman" panose="02020603050405020304" pitchFamily="18" charset="0"/>
                <a:ea typeface="Times New Roman" panose="02020603050405020304" pitchFamily="18" charset="0"/>
                <a:cs typeface="Times New Roman" panose="02020603050405020304" pitchFamily="18" charset="0"/>
              </a:rPr>
              <a:t>MuCulloch</a:t>
            </a:r>
            <a:r>
              <a:rPr lang="en-IN" sz="2000" dirty="0">
                <a:solidFill>
                  <a:srgbClr val="111111"/>
                </a:solidFill>
                <a:effectLst/>
                <a:latin typeface="Times New Roman" panose="02020603050405020304" pitchFamily="18" charset="0"/>
                <a:ea typeface="Times New Roman" panose="02020603050405020304" pitchFamily="18" charset="0"/>
                <a:cs typeface="Times New Roman" panose="02020603050405020304" pitchFamily="18" charset="0"/>
              </a:rPr>
              <a:t> (neuroscientist) and Walter Pitts (logician) in 1943 </a:t>
            </a:r>
            <a:r>
              <a:rPr lang="en-IN" sz="2000" dirty="0">
                <a:solidFill>
                  <a:srgbClr val="111111"/>
                </a:solidFill>
                <a:latin typeface="Times New Roman" panose="02020603050405020304" pitchFamily="18" charset="0"/>
                <a:ea typeface="Times New Roman" panose="02020603050405020304" pitchFamily="18" charset="0"/>
                <a:cs typeface="Times New Roman" panose="02020603050405020304" pitchFamily="18" charset="0"/>
              </a:rPr>
              <a:t> </a:t>
            </a:r>
            <a:r>
              <a:rPr lang="en-IN" sz="2000" b="1" dirty="0">
                <a:solidFill>
                  <a:srgbClr val="111111"/>
                </a:solidFill>
                <a:latin typeface="Times New Roman" panose="02020603050405020304" pitchFamily="18" charset="0"/>
                <a:ea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a:t>
            </a:r>
            <a:r>
              <a:rPr lang="en-US" sz="1800" b="1" i="0" u="none" strike="noStrike" dirty="0">
                <a:effectLst/>
                <a:latin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A logical calculus of the ideas immanent in nervous activity</a:t>
            </a:r>
            <a:r>
              <a:rPr lang="en-US" sz="1400" b="1" i="0" u="none" strike="noStrike" dirty="0">
                <a:effectLst/>
                <a:latin typeface="Times New Roman" panose="02020603050405020304" pitchFamily="18" charset="0"/>
                <a:cs typeface="Times New Roman" panose="02020603050405020304" pitchFamily="18" charset="0"/>
              </a:rPr>
              <a:t>”</a:t>
            </a:r>
          </a:p>
          <a:p>
            <a:pPr algn="just">
              <a:lnSpc>
                <a:spcPct val="150000"/>
              </a:lnSpc>
            </a:pPr>
            <a:r>
              <a:rPr lang="en-US" sz="1900" b="0" i="0" dirty="0">
                <a:effectLst/>
                <a:latin typeface="Times New Roman" panose="02020603050405020304" pitchFamily="18" charset="0"/>
                <a:cs typeface="Times New Roman" panose="02020603050405020304" pitchFamily="18" charset="0"/>
              </a:rPr>
              <a:t>One of the main ideas that came out of this work was the comparison of neurons with a binary threshold to Boolean logic (i.e., 0/1 or True/False statements).   </a:t>
            </a:r>
            <a:endParaRPr lang="en-IN" sz="19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gn="just">
              <a:lnSpc>
                <a:spcPct val="150000"/>
              </a:lnSpc>
            </a:pPr>
            <a:endParaRPr lang="en-IN" sz="2000" dirty="0">
              <a:solidFill>
                <a:srgbClr val="111111"/>
              </a:solidFill>
              <a:latin typeface="Times New Roman" panose="02020603050405020304" pitchFamily="18" charset="0"/>
              <a:ea typeface="Times New Roman" panose="02020603050405020304" pitchFamily="18" charset="0"/>
              <a:cs typeface="Times New Roman" panose="02020603050405020304" pitchFamily="18" charset="0"/>
            </a:endParaRPr>
          </a:p>
          <a:p>
            <a:pPr algn="just">
              <a:lnSpc>
                <a:spcPct val="150000"/>
              </a:lnSpc>
            </a:pPr>
            <a:endParaRPr lang="en-IN" sz="2000" dirty="0">
              <a:solidFill>
                <a:srgbClr val="11111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algn="just">
              <a:lnSpc>
                <a:spcPct val="150000"/>
              </a:lnSpc>
            </a:pPr>
            <a:endParaRPr lang="en-IN" sz="2000" dirty="0">
              <a:solidFill>
                <a:srgbClr val="111111"/>
              </a:solidFill>
              <a:latin typeface="Times New Roman" panose="02020603050405020304" pitchFamily="18" charset="0"/>
              <a:ea typeface="Times New Roman" panose="02020603050405020304" pitchFamily="18" charset="0"/>
              <a:cs typeface="Times New Roman" panose="02020603050405020304" pitchFamily="18" charset="0"/>
            </a:endParaRPr>
          </a:p>
          <a:p>
            <a:pPr algn="just">
              <a:lnSpc>
                <a:spcPct val="150000"/>
              </a:lnSpc>
            </a:pPr>
            <a:endParaRPr lang="en-IN" sz="2000" dirty="0">
              <a:solidFill>
                <a:srgbClr val="11111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algn="just">
              <a:lnSpc>
                <a:spcPct val="150000"/>
              </a:lnSpc>
            </a:pPr>
            <a:r>
              <a:rPr lang="en-IN" sz="1900" dirty="0">
                <a:solidFill>
                  <a:srgbClr val="111111"/>
                </a:solidFill>
                <a:effectLst/>
                <a:latin typeface="Times New Roman" panose="02020603050405020304" pitchFamily="18" charset="0"/>
                <a:ea typeface="Times New Roman" panose="02020603050405020304" pitchFamily="18" charset="0"/>
                <a:cs typeface="Times New Roman" panose="02020603050405020304" pitchFamily="18" charset="0"/>
              </a:rPr>
              <a:t>It may be divided into 2 parts. The first part, g takes an input (</a:t>
            </a:r>
            <a:r>
              <a:rPr lang="en-IN" sz="1900" b="1" dirty="0">
                <a:solidFill>
                  <a:srgbClr val="111111"/>
                </a:solidFill>
                <a:effectLst/>
                <a:latin typeface="Times New Roman" panose="02020603050405020304" pitchFamily="18" charset="0"/>
                <a:ea typeface="Times New Roman" panose="02020603050405020304" pitchFamily="18" charset="0"/>
                <a:cs typeface="Times New Roman" panose="02020603050405020304" pitchFamily="18" charset="0"/>
              </a:rPr>
              <a:t>ahem dendrite ahem), </a:t>
            </a:r>
            <a:r>
              <a:rPr lang="en-IN" sz="1900" dirty="0">
                <a:solidFill>
                  <a:srgbClr val="111111"/>
                </a:solidFill>
                <a:effectLst/>
                <a:latin typeface="Times New Roman" panose="02020603050405020304" pitchFamily="18" charset="0"/>
                <a:ea typeface="Times New Roman" panose="02020603050405020304" pitchFamily="18" charset="0"/>
                <a:cs typeface="Times New Roman" panose="02020603050405020304" pitchFamily="18" charset="0"/>
              </a:rPr>
              <a:t>performs an aggregation and based on the aggregated value the second part, f makes a decision.</a:t>
            </a:r>
            <a:endParaRPr lang="en-IN" sz="1900" dirty="0">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50000"/>
              </a:lnSpc>
            </a:pPr>
            <a:endParaRPr lang="en-IN" sz="1900" dirty="0">
              <a:solidFill>
                <a:srgbClr val="11111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algn="just">
              <a:lnSpc>
                <a:spcPct val="150000"/>
              </a:lnSpc>
            </a:pP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en-US" dirty="0"/>
          </a:p>
        </p:txBody>
      </p:sp>
      <p:pic>
        <p:nvPicPr>
          <p:cNvPr id="4" name="Picture 3">
            <a:extLst>
              <a:ext uri="{FF2B5EF4-FFF2-40B4-BE49-F238E27FC236}">
                <a16:creationId xmlns:a16="http://schemas.microsoft.com/office/drawing/2014/main" id="{0D3462B8-D355-4DCB-883C-079F9585D39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58773" y="3199439"/>
            <a:ext cx="2951856" cy="2240945"/>
          </a:xfrm>
          <a:prstGeom prst="rect">
            <a:avLst/>
          </a:prstGeom>
        </p:spPr>
      </p:pic>
    </p:spTree>
    <p:extLst>
      <p:ext uri="{BB962C8B-B14F-4D97-AF65-F5344CB8AC3E}">
        <p14:creationId xmlns:p14="http://schemas.microsoft.com/office/powerpoint/2010/main" val="11444757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4F6B5A-5BB7-4176-8DCD-8525B39D177A}"/>
              </a:ext>
            </a:extLst>
          </p:cNvPr>
          <p:cNvSpPr>
            <a:spLocks noGrp="1"/>
          </p:cNvSpPr>
          <p:nvPr>
            <p:ph type="title"/>
          </p:nvPr>
        </p:nvSpPr>
        <p:spPr/>
        <p:txBody>
          <a:bodyPr>
            <a:normAutofit/>
          </a:bodyPr>
          <a:lstStyle/>
          <a:p>
            <a:r>
              <a:rPr lang="en-US" sz="4000" b="1" dirty="0">
                <a:latin typeface="Times New Roman" panose="02020603050405020304" pitchFamily="18" charset="0"/>
                <a:cs typeface="Times New Roman" panose="02020603050405020304" pitchFamily="18" charset="0"/>
              </a:rPr>
              <a:t>Artificial Neuron Characteristics:</a:t>
            </a:r>
          </a:p>
        </p:txBody>
      </p:sp>
      <p:sp>
        <p:nvSpPr>
          <p:cNvPr id="3" name="Content Placeholder 2">
            <a:extLst>
              <a:ext uri="{FF2B5EF4-FFF2-40B4-BE49-F238E27FC236}">
                <a16:creationId xmlns:a16="http://schemas.microsoft.com/office/drawing/2014/main" id="{D065A911-864D-47BF-A846-4E70FD1D6D7C}"/>
              </a:ext>
            </a:extLst>
          </p:cNvPr>
          <p:cNvSpPr>
            <a:spLocks noGrp="1"/>
          </p:cNvSpPr>
          <p:nvPr>
            <p:ph idx="1"/>
          </p:nvPr>
        </p:nvSpPr>
        <p:spPr/>
        <p:txBody>
          <a:bodyPr>
            <a:normAutofit fontScale="92500" lnSpcReduction="10000"/>
          </a:bodyPr>
          <a:lstStyle/>
          <a:p>
            <a:pPr marL="0" indent="0" algn="just">
              <a:lnSpc>
                <a:spcPct val="107000"/>
              </a:lnSpc>
              <a:spcAft>
                <a:spcPts val="800"/>
              </a:spcAft>
              <a:buNone/>
            </a:pPr>
            <a:endParaRPr lang="en-IN" sz="1800" dirty="0">
              <a:effectLst/>
              <a:latin typeface="Calibri" panose="020F0502020204030204" pitchFamily="34" charset="0"/>
              <a:ea typeface="Calibri" panose="020F0502020204030204" pitchFamily="34" charset="0"/>
              <a:cs typeface="Gautami" panose="020B0502040204020203" pitchFamily="34" charset="0"/>
            </a:endParaRPr>
          </a:p>
          <a:p>
            <a:pPr marL="342900" lvl="0" indent="-342900" algn="just">
              <a:lnSpc>
                <a:spcPct val="150000"/>
              </a:lnSpc>
              <a:buFont typeface="Symbol" panose="05050102010706020507" pitchFamily="18" charset="2"/>
              <a:buChar char=""/>
            </a:pPr>
            <a:r>
              <a:rPr lang="en-IN"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 neuron is a mathematical function modelled on the working of biological neurons</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lnSpc>
                <a:spcPct val="150000"/>
              </a:lnSpc>
              <a:buFont typeface="Symbol" panose="05050102010706020507" pitchFamily="18" charset="2"/>
              <a:buChar char=""/>
            </a:pPr>
            <a:r>
              <a:rPr lang="en-IN"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It is an elementary unit in an artificial neural network</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lnSpc>
                <a:spcPct val="150000"/>
              </a:lnSpc>
              <a:buFont typeface="Symbol" panose="05050102010706020507" pitchFamily="18" charset="2"/>
              <a:buChar char=""/>
            </a:pPr>
            <a:r>
              <a:rPr lang="en-IN"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One or more inputs are separately weighted</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lnSpc>
                <a:spcPct val="150000"/>
              </a:lnSpc>
              <a:buFont typeface="Symbol" panose="05050102010706020507" pitchFamily="18" charset="2"/>
              <a:buChar char=""/>
            </a:pPr>
            <a:r>
              <a:rPr lang="en-IN"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Inputs are summed and passed through a nonlinear function to produce output</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lnSpc>
                <a:spcPct val="150000"/>
              </a:lnSpc>
              <a:buFont typeface="Symbol" panose="05050102010706020507" pitchFamily="18" charset="2"/>
              <a:buChar char=""/>
            </a:pPr>
            <a:r>
              <a:rPr lang="en-IN"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Every neuron holds an internal state called activation signal</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lnSpc>
                <a:spcPct val="150000"/>
              </a:lnSpc>
              <a:buFont typeface="Symbol" panose="05050102010706020507" pitchFamily="18" charset="2"/>
              <a:buChar char=""/>
            </a:pPr>
            <a:r>
              <a:rPr lang="en-IN"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Each connection link carries information about the input signal</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lnSpc>
                <a:spcPct val="150000"/>
              </a:lnSpc>
              <a:spcAft>
                <a:spcPts val="800"/>
              </a:spcAft>
              <a:buFont typeface="Symbol" panose="05050102010706020507" pitchFamily="18" charset="2"/>
              <a:buChar char=""/>
            </a:pPr>
            <a:r>
              <a:rPr lang="en-IN"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Every neuron is connected to another neuron via connection link</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12783235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D04772-3384-4001-BC86-872B161194A2}"/>
              </a:ext>
            </a:extLst>
          </p:cNvPr>
          <p:cNvSpPr>
            <a:spLocks noGrp="1"/>
          </p:cNvSpPr>
          <p:nvPr>
            <p:ph type="title"/>
          </p:nvPr>
        </p:nvSpPr>
        <p:spPr/>
        <p:txBody>
          <a:bodyPr>
            <a:normAutofit/>
          </a:bodyPr>
          <a:lstStyle/>
          <a:p>
            <a:r>
              <a:rPr lang="en-US" sz="4000" b="1" dirty="0">
                <a:latin typeface="Times New Roman" panose="02020603050405020304" pitchFamily="18" charset="0"/>
                <a:cs typeface="Times New Roman" panose="02020603050405020304" pitchFamily="18" charset="0"/>
              </a:rPr>
              <a:t>Components of Neural Network</a:t>
            </a:r>
          </a:p>
        </p:txBody>
      </p:sp>
      <p:sp>
        <p:nvSpPr>
          <p:cNvPr id="3" name="Content Placeholder 2">
            <a:extLst>
              <a:ext uri="{FF2B5EF4-FFF2-40B4-BE49-F238E27FC236}">
                <a16:creationId xmlns:a16="http://schemas.microsoft.com/office/drawing/2014/main" id="{97CB15FF-F5F2-4188-BC5B-48A7EEB2870B}"/>
              </a:ext>
            </a:extLst>
          </p:cNvPr>
          <p:cNvSpPr>
            <a:spLocks noGrp="1"/>
          </p:cNvSpPr>
          <p:nvPr>
            <p:ph idx="1"/>
          </p:nvPr>
        </p:nvSpPr>
        <p:spPr>
          <a:xfrm>
            <a:off x="838200" y="1825625"/>
            <a:ext cx="11095182" cy="4279611"/>
          </a:xfrm>
        </p:spPr>
        <p:txBody>
          <a:bodyPr>
            <a:normAutofit lnSpcReduction="10000"/>
          </a:bodyPr>
          <a:lstStyle/>
          <a:p>
            <a:pPr algn="just">
              <a:lnSpc>
                <a:spcPct val="150000"/>
              </a:lnSpc>
            </a:pPr>
            <a:r>
              <a:rPr lang="en-US" sz="1600" b="1" dirty="0">
                <a:latin typeface="Times New Roman" panose="02020603050405020304" pitchFamily="18" charset="0"/>
                <a:cs typeface="Times New Roman" panose="02020603050405020304" pitchFamily="18" charset="0"/>
              </a:rPr>
              <a:t>Inputs </a:t>
            </a:r>
            <a:r>
              <a:rPr lang="en-US" sz="1600" dirty="0">
                <a:latin typeface="Times New Roman" panose="02020603050405020304" pitchFamily="18" charset="0"/>
                <a:cs typeface="Times New Roman" panose="02020603050405020304" pitchFamily="18" charset="0"/>
              </a:rPr>
              <a:t>: </a:t>
            </a:r>
            <a:r>
              <a:rPr lang="en-US" sz="1600" b="0" i="0" dirty="0">
                <a:effectLst/>
                <a:latin typeface="Times New Roman" panose="02020603050405020304" pitchFamily="18" charset="0"/>
                <a:cs typeface="Times New Roman" panose="02020603050405020304" pitchFamily="18" charset="0"/>
              </a:rPr>
              <a:t>The inputs are simply the measures of our features</a:t>
            </a:r>
            <a:endParaRPr lang="en-US" sz="1600" dirty="0">
              <a:latin typeface="Times New Roman" panose="02020603050405020304" pitchFamily="18" charset="0"/>
              <a:cs typeface="Times New Roman" panose="02020603050405020304" pitchFamily="18" charset="0"/>
            </a:endParaRPr>
          </a:p>
          <a:p>
            <a:pPr algn="just">
              <a:lnSpc>
                <a:spcPct val="150000"/>
              </a:lnSpc>
            </a:pPr>
            <a:r>
              <a:rPr lang="en-US" sz="1600" b="1" i="0" dirty="0">
                <a:effectLst/>
                <a:latin typeface="Times New Roman" panose="02020603050405020304" pitchFamily="18" charset="0"/>
                <a:cs typeface="Times New Roman" panose="02020603050405020304" pitchFamily="18" charset="0"/>
              </a:rPr>
              <a:t>Weights</a:t>
            </a:r>
            <a:r>
              <a:rPr lang="en-US" sz="1600" b="0" i="0" dirty="0">
                <a:effectLst/>
                <a:latin typeface="Times New Roman" panose="02020603050405020304" pitchFamily="18" charset="0"/>
                <a:cs typeface="Times New Roman" panose="02020603050405020304" pitchFamily="18" charset="0"/>
              </a:rPr>
              <a:t> represent scalar multiplications. Their job is to assess the importance of each input, as well as directionality. Weights are the co-</a:t>
            </a:r>
            <a:r>
              <a:rPr lang="en-US" sz="1600" b="0" i="0" dirty="0" err="1">
                <a:effectLst/>
                <a:latin typeface="Times New Roman" panose="02020603050405020304" pitchFamily="18" charset="0"/>
                <a:cs typeface="Times New Roman" panose="02020603050405020304" pitchFamily="18" charset="0"/>
              </a:rPr>
              <a:t>efficients</a:t>
            </a:r>
            <a:r>
              <a:rPr lang="en-US" sz="1600" b="0" i="0" dirty="0">
                <a:effectLst/>
                <a:latin typeface="Times New Roman" panose="02020603050405020304" pitchFamily="18" charset="0"/>
                <a:cs typeface="Times New Roman" panose="02020603050405020304" pitchFamily="18" charset="0"/>
              </a:rPr>
              <a:t> of the equation which you are trying to resolve. Negative weights reduce the value of an output.</a:t>
            </a:r>
          </a:p>
          <a:p>
            <a:pPr algn="just">
              <a:lnSpc>
                <a:spcPct val="150000"/>
              </a:lnSpc>
            </a:pPr>
            <a:r>
              <a:rPr lang="en-US" sz="1600" b="1" i="0" dirty="0">
                <a:effectLst/>
                <a:latin typeface="Times New Roman" panose="02020603050405020304" pitchFamily="18" charset="0"/>
                <a:cs typeface="Times New Roman" panose="02020603050405020304" pitchFamily="18" charset="0"/>
              </a:rPr>
              <a:t>Bias :</a:t>
            </a:r>
            <a:r>
              <a:rPr lang="en-US" sz="1600" b="0" i="0" dirty="0">
                <a:effectLst/>
                <a:latin typeface="Times New Roman" panose="02020603050405020304" pitchFamily="18" charset="0"/>
                <a:cs typeface="Times New Roman" panose="02020603050405020304" pitchFamily="18" charset="0"/>
              </a:rPr>
              <a:t> </a:t>
            </a:r>
            <a:r>
              <a:rPr lang="en-US" sz="1600" b="0" i="0" dirty="0">
                <a:solidFill>
                  <a:srgbClr val="292929"/>
                </a:solidFill>
                <a:effectLst/>
                <a:latin typeface="Times New Roman" panose="02020603050405020304" pitchFamily="18" charset="0"/>
                <a:cs typeface="Times New Roman" panose="02020603050405020304" pitchFamily="18" charset="0"/>
              </a:rPr>
              <a:t>Bias is simply a constant value (or a constant vector) that is added to the product of inputs and weights. Bias is </a:t>
            </a:r>
            <a:r>
              <a:rPr lang="en-US" sz="1600" b="0" i="0" dirty="0" err="1">
                <a:solidFill>
                  <a:srgbClr val="292929"/>
                </a:solidFill>
                <a:effectLst/>
                <a:latin typeface="Times New Roman" panose="02020603050405020304" pitchFamily="18" charset="0"/>
                <a:cs typeface="Times New Roman" panose="02020603050405020304" pitchFamily="18" charset="0"/>
              </a:rPr>
              <a:t>utilised</a:t>
            </a:r>
            <a:r>
              <a:rPr lang="en-US" sz="1600" b="0" i="0" dirty="0">
                <a:solidFill>
                  <a:srgbClr val="292929"/>
                </a:solidFill>
                <a:effectLst/>
                <a:latin typeface="Times New Roman" panose="02020603050405020304" pitchFamily="18" charset="0"/>
                <a:cs typeface="Times New Roman" panose="02020603050405020304" pitchFamily="18" charset="0"/>
              </a:rPr>
              <a:t> to offset the result. The bias is used to shift the result of activation function towards the positive or negative side.</a:t>
            </a:r>
          </a:p>
          <a:p>
            <a:pPr>
              <a:lnSpc>
                <a:spcPct val="150000"/>
              </a:lnSpc>
            </a:pPr>
            <a:r>
              <a:rPr lang="en-US" sz="1600" b="0" i="0" dirty="0">
                <a:solidFill>
                  <a:srgbClr val="292929"/>
                </a:solidFill>
                <a:effectLst/>
                <a:latin typeface="Times New Roman" panose="02020603050405020304" pitchFamily="18" charset="0"/>
                <a:cs typeface="Times New Roman" panose="02020603050405020304" pitchFamily="18" charset="0"/>
              </a:rPr>
              <a:t>If we do not include the bias then the neural network is simply performing a matrix multiplication on the inputs and weights. This can easily end up over-fitting the data set.</a:t>
            </a:r>
          </a:p>
          <a:p>
            <a:pPr>
              <a:lnSpc>
                <a:spcPct val="150000"/>
              </a:lnSpc>
            </a:pPr>
            <a:r>
              <a:rPr lang="en-US" sz="1600" dirty="0">
                <a:solidFill>
                  <a:srgbClr val="292929"/>
                </a:solidFill>
                <a:latin typeface="Times New Roman" panose="02020603050405020304" pitchFamily="18" charset="0"/>
                <a:cs typeface="Times New Roman" panose="02020603050405020304" pitchFamily="18" charset="0"/>
              </a:rPr>
              <a:t>The addition of bias reduces the variance and hence introduces flexibility and better generalization of the Neural Network</a:t>
            </a:r>
          </a:p>
          <a:p>
            <a:pPr>
              <a:lnSpc>
                <a:spcPct val="150000"/>
              </a:lnSpc>
            </a:pPr>
            <a:r>
              <a:rPr lang="en-US" sz="1600" b="0" i="0" dirty="0">
                <a:solidFill>
                  <a:srgbClr val="292929"/>
                </a:solidFill>
                <a:effectLst/>
                <a:latin typeface="Times New Roman" panose="02020603050405020304" pitchFamily="18" charset="0"/>
                <a:cs typeface="Times New Roman" panose="02020603050405020304" pitchFamily="18" charset="0"/>
              </a:rPr>
              <a:t>The </a:t>
            </a:r>
            <a:r>
              <a:rPr lang="en-US" sz="1600" b="1" i="0" dirty="0">
                <a:solidFill>
                  <a:srgbClr val="292929"/>
                </a:solidFill>
                <a:effectLst/>
                <a:latin typeface="Times New Roman" panose="02020603050405020304" pitchFamily="18" charset="0"/>
                <a:cs typeface="Times New Roman" panose="02020603050405020304" pitchFamily="18" charset="0"/>
              </a:rPr>
              <a:t>Output</a:t>
            </a:r>
            <a:r>
              <a:rPr lang="en-US" sz="1600" b="0" i="0" dirty="0">
                <a:solidFill>
                  <a:srgbClr val="292929"/>
                </a:solidFill>
                <a:effectLst/>
                <a:latin typeface="Times New Roman" panose="02020603050405020304" pitchFamily="18" charset="0"/>
                <a:cs typeface="Times New Roman" panose="02020603050405020304" pitchFamily="18" charset="0"/>
              </a:rPr>
              <a:t> layer is responsible for producing the final result</a:t>
            </a:r>
            <a:br>
              <a:rPr lang="en-US" sz="1600" dirty="0">
                <a:latin typeface="Times New Roman" panose="02020603050405020304" pitchFamily="18" charset="0"/>
                <a:cs typeface="Times New Roman" panose="02020603050405020304" pitchFamily="18" charset="0"/>
              </a:rPr>
            </a:br>
            <a:endParaRPr lang="en-US" sz="1600" b="0" i="0" dirty="0">
              <a:effectLst/>
              <a:latin typeface="Times New Roman" panose="02020603050405020304" pitchFamily="18" charset="0"/>
              <a:cs typeface="Times New Roman" panose="02020603050405020304" pitchFamily="18" charset="0"/>
            </a:endParaRPr>
          </a:p>
          <a:p>
            <a:pPr>
              <a:lnSpc>
                <a:spcPct val="150000"/>
              </a:lnSpc>
            </a:pP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6031292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BF61FB-C6B4-45CE-B1FC-A3A1462F2BB7}"/>
              </a:ext>
            </a:extLst>
          </p:cNvPr>
          <p:cNvSpPr>
            <a:spLocks noGrp="1"/>
          </p:cNvSpPr>
          <p:nvPr>
            <p:ph type="title"/>
          </p:nvPr>
        </p:nvSpPr>
        <p:spPr/>
        <p:txBody>
          <a:bodyPr>
            <a:normAutofit/>
          </a:bodyPr>
          <a:lstStyle/>
          <a:p>
            <a:r>
              <a:rPr lang="en-US" sz="4000" b="1" dirty="0">
                <a:latin typeface="Times New Roman" panose="02020603050405020304" pitchFamily="18" charset="0"/>
                <a:cs typeface="Times New Roman" panose="02020603050405020304" pitchFamily="18" charset="0"/>
              </a:rPr>
              <a:t>Introduction to Artificial Neural Networks</a:t>
            </a:r>
          </a:p>
        </p:txBody>
      </p:sp>
      <p:sp>
        <p:nvSpPr>
          <p:cNvPr id="3" name="Content Placeholder 2">
            <a:extLst>
              <a:ext uri="{FF2B5EF4-FFF2-40B4-BE49-F238E27FC236}">
                <a16:creationId xmlns:a16="http://schemas.microsoft.com/office/drawing/2014/main" id="{F8637FCC-25F4-455B-A9D8-D736065F13B2}"/>
              </a:ext>
            </a:extLst>
          </p:cNvPr>
          <p:cNvSpPr>
            <a:spLocks noGrp="1"/>
          </p:cNvSpPr>
          <p:nvPr>
            <p:ph idx="1"/>
          </p:nvPr>
        </p:nvSpPr>
        <p:spPr>
          <a:xfrm>
            <a:off x="838200" y="1690690"/>
            <a:ext cx="10515600" cy="4486273"/>
          </a:xfrm>
        </p:spPr>
        <p:txBody>
          <a:bodyPr/>
          <a:lstStyle/>
          <a:p>
            <a:pPr algn="just">
              <a:lnSpc>
                <a:spcPct val="150000"/>
              </a:lnSpc>
            </a:pP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Artificial Neural Network (ANN) fundamentally mimics human brains to develop algorithms to build predictive models and complex </a:t>
            </a:r>
            <a:r>
              <a:rPr lang="en-IN" sz="1600" dirty="0" err="1">
                <a:effectLst/>
                <a:latin typeface="Times New Roman" panose="02020603050405020304" pitchFamily="18" charset="0"/>
                <a:ea typeface="Calibri" panose="020F0502020204030204" pitchFamily="34" charset="0"/>
                <a:cs typeface="Times New Roman" panose="02020603050405020304" pitchFamily="18" charset="0"/>
              </a:rPr>
              <a:t>patterns.Thus</a:t>
            </a: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 ANNs are at the very core of Deep Learning.</a:t>
            </a:r>
          </a:p>
          <a:p>
            <a:pPr algn="just">
              <a:lnSpc>
                <a:spcPct val="150000"/>
              </a:lnSpc>
            </a:pPr>
            <a:r>
              <a:rPr lang="en-IN"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They are versatile, </a:t>
            </a:r>
            <a:r>
              <a:rPr lang="en-IN" sz="16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powerful,and</a:t>
            </a:r>
            <a:r>
              <a:rPr lang="en-IN"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IN" sz="16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scalable,making</a:t>
            </a:r>
            <a:r>
              <a:rPr lang="en-IN"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them ideal to tackle large and highly complex Machine Learning </a:t>
            </a:r>
            <a:r>
              <a:rPr lang="en-IN" sz="16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tasks,such</a:t>
            </a:r>
            <a:r>
              <a:rPr lang="en-IN"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as Classifying Billions of images (e.g.: Google Images)</a:t>
            </a:r>
          </a:p>
          <a:p>
            <a:pPr algn="just">
              <a:lnSpc>
                <a:spcPct val="150000"/>
              </a:lnSpc>
            </a:pPr>
            <a:r>
              <a:rPr lang="en-IN"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P</a:t>
            </a:r>
            <a:r>
              <a:rPr lang="en-IN"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owering speech recognition services (</a:t>
            </a:r>
            <a:r>
              <a:rPr lang="en-IN" sz="16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e.g</a:t>
            </a:r>
            <a:r>
              <a:rPr lang="en-IN"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IN"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Apple’s Siri),recommending the best videos to watch to millions of users everyday(</a:t>
            </a:r>
            <a:r>
              <a:rPr lang="en-IN" sz="16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Youtube</a:t>
            </a:r>
            <a:r>
              <a:rPr lang="en-IN"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),or learning to beat the world champion at the game of Go by examining millions of past games and then playing against itself (DeepMind’s AlphaGo).</a:t>
            </a:r>
          </a:p>
          <a:p>
            <a:pPr algn="just">
              <a:lnSpc>
                <a:spcPct val="150000"/>
              </a:lnSpc>
            </a:pPr>
            <a:r>
              <a:rPr lang="en-US" sz="1600" b="0" i="0" dirty="0">
                <a:effectLst/>
                <a:latin typeface="Times New Roman" panose="02020603050405020304" pitchFamily="18" charset="0"/>
                <a:cs typeface="Times New Roman" panose="02020603050405020304" pitchFamily="18" charset="0"/>
              </a:rPr>
              <a:t>A Neural </a:t>
            </a:r>
            <a:r>
              <a:rPr lang="en-US" sz="1600" dirty="0">
                <a:latin typeface="Times New Roman" panose="02020603050405020304" pitchFamily="18" charset="0"/>
                <a:cs typeface="Times New Roman" panose="02020603050405020304" pitchFamily="18" charset="0"/>
              </a:rPr>
              <a:t>N</a:t>
            </a:r>
            <a:r>
              <a:rPr lang="en-US" sz="1600" b="0" i="0" dirty="0">
                <a:effectLst/>
                <a:latin typeface="Times New Roman" panose="02020603050405020304" pitchFamily="18" charset="0"/>
                <a:cs typeface="Times New Roman" panose="02020603050405020304" pitchFamily="18" charset="0"/>
              </a:rPr>
              <a:t>etwork is made up of vertically stacked components called </a:t>
            </a:r>
            <a:r>
              <a:rPr lang="en-US" sz="1600" b="1" i="0" dirty="0">
                <a:effectLst/>
                <a:latin typeface="Times New Roman" panose="02020603050405020304" pitchFamily="18" charset="0"/>
                <a:cs typeface="Times New Roman" panose="02020603050405020304" pitchFamily="18" charset="0"/>
              </a:rPr>
              <a:t>Layers</a:t>
            </a:r>
            <a:r>
              <a:rPr lang="en-US" sz="1600" b="0" i="0" dirty="0">
                <a:effectLst/>
                <a:latin typeface="Times New Roman" panose="02020603050405020304" pitchFamily="18" charset="0"/>
                <a:cs typeface="Times New Roman" panose="02020603050405020304" pitchFamily="18" charset="0"/>
              </a:rPr>
              <a:t>. Each dotted line in the image represents a layer.</a:t>
            </a:r>
            <a:endParaRPr lang="en-US" dirty="0"/>
          </a:p>
        </p:txBody>
      </p:sp>
    </p:spTree>
    <p:extLst>
      <p:ext uri="{BB962C8B-B14F-4D97-AF65-F5344CB8AC3E}">
        <p14:creationId xmlns:p14="http://schemas.microsoft.com/office/powerpoint/2010/main" val="234337867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19F68-4C39-4865-A812-FCCEE2232527}"/>
              </a:ext>
            </a:extLst>
          </p:cNvPr>
          <p:cNvSpPr>
            <a:spLocks noGrp="1"/>
          </p:cNvSpPr>
          <p:nvPr>
            <p:ph type="title"/>
          </p:nvPr>
        </p:nvSpPr>
        <p:spPr/>
        <p:txBody>
          <a:bodyPr>
            <a:normAutofit/>
          </a:bodyPr>
          <a:lstStyle/>
          <a:p>
            <a:r>
              <a:rPr lang="en-US" sz="4000" b="1" dirty="0">
                <a:latin typeface="Times New Roman" panose="02020603050405020304" pitchFamily="18" charset="0"/>
                <a:cs typeface="Times New Roman" panose="02020603050405020304" pitchFamily="18" charset="0"/>
              </a:rPr>
              <a:t>Single Layer Perceptron</a:t>
            </a:r>
          </a:p>
        </p:txBody>
      </p:sp>
      <p:pic>
        <p:nvPicPr>
          <p:cNvPr id="4" name="Content Placeholder 3" descr="A picture containing object&#10;&#10;Description automatically generated">
            <a:extLst>
              <a:ext uri="{FF2B5EF4-FFF2-40B4-BE49-F238E27FC236}">
                <a16:creationId xmlns:a16="http://schemas.microsoft.com/office/drawing/2014/main" id="{3B2C9E6A-4300-4009-8B5E-36B9C101D90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17994" y="1879816"/>
            <a:ext cx="7517207" cy="3616975"/>
          </a:xfrm>
          <a:prstGeom prst="rect">
            <a:avLst/>
          </a:prstGeom>
        </p:spPr>
      </p:pic>
    </p:spTree>
    <p:extLst>
      <p:ext uri="{BB962C8B-B14F-4D97-AF65-F5344CB8AC3E}">
        <p14:creationId xmlns:p14="http://schemas.microsoft.com/office/powerpoint/2010/main" val="9632431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90DEDC-1FC8-4D8C-9D4F-EEBCA122B7D1}"/>
              </a:ext>
            </a:extLst>
          </p:cNvPr>
          <p:cNvSpPr>
            <a:spLocks noGrp="1"/>
          </p:cNvSpPr>
          <p:nvPr>
            <p:ph type="title"/>
          </p:nvPr>
        </p:nvSpPr>
        <p:spPr/>
        <p:txBody>
          <a:bodyPr/>
          <a:lstStyle/>
          <a:p>
            <a:endParaRPr lang="en-US"/>
          </a:p>
        </p:txBody>
      </p:sp>
      <p:pic>
        <p:nvPicPr>
          <p:cNvPr id="6" name="Content Placeholder 5">
            <a:extLst>
              <a:ext uri="{FF2B5EF4-FFF2-40B4-BE49-F238E27FC236}">
                <a16:creationId xmlns:a16="http://schemas.microsoft.com/office/drawing/2014/main" id="{0D218196-D898-4070-BBB3-11292B69885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498542"/>
            <a:ext cx="12192000" cy="5860916"/>
          </a:xfrm>
        </p:spPr>
      </p:pic>
    </p:spTree>
    <p:extLst>
      <p:ext uri="{BB962C8B-B14F-4D97-AF65-F5344CB8AC3E}">
        <p14:creationId xmlns:p14="http://schemas.microsoft.com/office/powerpoint/2010/main" val="178729723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7AB13C-069F-4F00-97F8-4C6E89D53732}"/>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C5F0C024-CD70-4129-A2DF-AC01C425132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356590" y="1690690"/>
            <a:ext cx="9312097" cy="3667992"/>
          </a:xfrm>
          <a:prstGeom prst="rect">
            <a:avLst/>
          </a:prstGeom>
        </p:spPr>
      </p:pic>
    </p:spTree>
    <p:extLst>
      <p:ext uri="{BB962C8B-B14F-4D97-AF65-F5344CB8AC3E}">
        <p14:creationId xmlns:p14="http://schemas.microsoft.com/office/powerpoint/2010/main" val="33771556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C58311-E11C-4E76-B9ED-DCF2A62575E1}"/>
              </a:ext>
            </a:extLst>
          </p:cNvPr>
          <p:cNvSpPr>
            <a:spLocks noGrp="1"/>
          </p:cNvSpPr>
          <p:nvPr>
            <p:ph type="title"/>
          </p:nvPr>
        </p:nvSpPr>
        <p:spPr/>
        <p:txBody>
          <a:bodyPr>
            <a:normAutofit/>
          </a:bodyPr>
          <a:lstStyle/>
          <a:p>
            <a:r>
              <a:rPr lang="en-US" sz="4000" b="1" dirty="0">
                <a:latin typeface="Times New Roman" panose="02020603050405020304" pitchFamily="18" charset="0"/>
                <a:cs typeface="Times New Roman" panose="02020603050405020304" pitchFamily="18" charset="0"/>
              </a:rPr>
              <a:t>Multi Layered Perceptron</a:t>
            </a:r>
          </a:p>
        </p:txBody>
      </p:sp>
      <p:sp>
        <p:nvSpPr>
          <p:cNvPr id="3" name="Content Placeholder 2">
            <a:extLst>
              <a:ext uri="{FF2B5EF4-FFF2-40B4-BE49-F238E27FC236}">
                <a16:creationId xmlns:a16="http://schemas.microsoft.com/office/drawing/2014/main" id="{E75B888C-B254-4523-8930-C620AF29F473}"/>
              </a:ext>
            </a:extLst>
          </p:cNvPr>
          <p:cNvSpPr>
            <a:spLocks noGrp="1"/>
          </p:cNvSpPr>
          <p:nvPr>
            <p:ph idx="1"/>
          </p:nvPr>
        </p:nvSpPr>
        <p:spPr/>
        <p:txBody>
          <a:bodyPr>
            <a:normAutofit/>
          </a:bodyPr>
          <a:lstStyle/>
          <a:p>
            <a:pPr>
              <a:lnSpc>
                <a:spcPct val="150000"/>
              </a:lnSpc>
            </a:pPr>
            <a:r>
              <a:rPr lang="en-US" sz="1600" b="1" i="0" dirty="0">
                <a:solidFill>
                  <a:srgbClr val="111111"/>
                </a:solidFill>
                <a:effectLst/>
                <a:latin typeface="Times New Roman" panose="02020603050405020304" pitchFamily="18" charset="0"/>
                <a:cs typeface="Times New Roman" panose="02020603050405020304" pitchFamily="18" charset="0"/>
              </a:rPr>
              <a:t>A Multi Layer Perceptron (MLP) contains one or more hidden layers (apart from one input and one output layer).</a:t>
            </a:r>
          </a:p>
          <a:p>
            <a:pPr marL="0" indent="0">
              <a:lnSpc>
                <a:spcPct val="150000"/>
              </a:lnSpc>
              <a:buNone/>
            </a:pPr>
            <a:endParaRPr lang="en-US" sz="1600" b="1"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23BD1F46-F6C7-4A8E-A94E-42B40A6101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55635" y="2455289"/>
            <a:ext cx="5043055" cy="4250850"/>
          </a:xfrm>
          <a:prstGeom prst="rect">
            <a:avLst/>
          </a:prstGeom>
        </p:spPr>
      </p:pic>
    </p:spTree>
    <p:extLst>
      <p:ext uri="{BB962C8B-B14F-4D97-AF65-F5344CB8AC3E}">
        <p14:creationId xmlns:p14="http://schemas.microsoft.com/office/powerpoint/2010/main" val="338042970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EE804-061A-4E12-9F8A-4AD275C3D70C}"/>
              </a:ext>
            </a:extLst>
          </p:cNvPr>
          <p:cNvSpPr>
            <a:spLocks noGrp="1"/>
          </p:cNvSpPr>
          <p:nvPr>
            <p:ph type="title"/>
          </p:nvPr>
        </p:nvSpPr>
        <p:spPr/>
        <p:txBody>
          <a:bodyPr>
            <a:normAutofit/>
          </a:bodyPr>
          <a:lstStyle/>
          <a:p>
            <a:r>
              <a:rPr lang="en-US" sz="4000" b="1" dirty="0">
                <a:latin typeface="Times New Roman" panose="02020603050405020304" pitchFamily="18" charset="0"/>
                <a:cs typeface="Times New Roman" panose="02020603050405020304" pitchFamily="18" charset="0"/>
              </a:rPr>
              <a:t>Layers in Neural Network</a:t>
            </a:r>
          </a:p>
        </p:txBody>
      </p:sp>
      <p:sp>
        <p:nvSpPr>
          <p:cNvPr id="3" name="Content Placeholder 2">
            <a:extLst>
              <a:ext uri="{FF2B5EF4-FFF2-40B4-BE49-F238E27FC236}">
                <a16:creationId xmlns:a16="http://schemas.microsoft.com/office/drawing/2014/main" id="{FBD86A1A-DB48-4DA7-A2AA-64E95427EE35}"/>
              </a:ext>
            </a:extLst>
          </p:cNvPr>
          <p:cNvSpPr>
            <a:spLocks noGrp="1"/>
          </p:cNvSpPr>
          <p:nvPr>
            <p:ph idx="1"/>
          </p:nvPr>
        </p:nvSpPr>
        <p:spPr/>
        <p:txBody>
          <a:bodyPr>
            <a:normAutofit/>
          </a:bodyPr>
          <a:lstStyle/>
          <a:p>
            <a:pPr>
              <a:lnSpc>
                <a:spcPct val="150000"/>
              </a:lnSpc>
            </a:pPr>
            <a:r>
              <a:rPr lang="en-US" sz="1600" b="1" i="0" dirty="0">
                <a:effectLst/>
                <a:latin typeface="Times New Roman" panose="02020603050405020304" pitchFamily="18" charset="0"/>
                <a:cs typeface="Times New Roman" panose="02020603050405020304" pitchFamily="18" charset="0"/>
              </a:rPr>
              <a:t>Input Layer</a:t>
            </a:r>
            <a:r>
              <a:rPr lang="en-US" sz="1600" b="0" i="0" dirty="0">
                <a:effectLst/>
                <a:latin typeface="Times New Roman" panose="02020603050405020304" pitchFamily="18" charset="0"/>
                <a:cs typeface="Times New Roman" panose="02020603050405020304" pitchFamily="18" charset="0"/>
              </a:rPr>
              <a:t>– First is the input layer. This layer will accept the data and pass it to the rest of the network.</a:t>
            </a:r>
          </a:p>
          <a:p>
            <a:pPr>
              <a:lnSpc>
                <a:spcPct val="150000"/>
              </a:lnSpc>
            </a:pPr>
            <a:r>
              <a:rPr lang="en-US" sz="1600" b="0" i="0" dirty="0">
                <a:effectLst/>
                <a:latin typeface="Times New Roman" panose="02020603050405020304" pitchFamily="18" charset="0"/>
                <a:cs typeface="Times New Roman" panose="02020603050405020304" pitchFamily="18" charset="0"/>
              </a:rPr>
              <a:t>These inputs can be loaded from an external source such as a web service or a csv file.</a:t>
            </a:r>
            <a:endParaRPr lang="en-US" sz="1600" dirty="0">
              <a:latin typeface="Times New Roman" panose="02020603050405020304" pitchFamily="18" charset="0"/>
              <a:cs typeface="Times New Roman" panose="02020603050405020304" pitchFamily="18" charset="0"/>
            </a:endParaRPr>
          </a:p>
          <a:p>
            <a:pPr>
              <a:lnSpc>
                <a:spcPct val="150000"/>
              </a:lnSpc>
            </a:pPr>
            <a:r>
              <a:rPr lang="en-US" sz="1600" b="1" i="0" dirty="0">
                <a:solidFill>
                  <a:srgbClr val="222222"/>
                </a:solidFill>
                <a:effectLst/>
                <a:latin typeface="Times New Roman" panose="02020603050405020304" pitchFamily="18" charset="0"/>
                <a:cs typeface="Times New Roman" panose="02020603050405020304" pitchFamily="18" charset="0"/>
              </a:rPr>
              <a:t>Hidden Layer</a:t>
            </a:r>
            <a:r>
              <a:rPr lang="en-US" sz="1600" b="0" i="0" dirty="0">
                <a:solidFill>
                  <a:srgbClr val="222222"/>
                </a:solidFill>
                <a:effectLst/>
                <a:latin typeface="Times New Roman" panose="02020603050405020304" pitchFamily="18" charset="0"/>
                <a:cs typeface="Times New Roman" panose="02020603050405020304" pitchFamily="18" charset="0"/>
              </a:rPr>
              <a:t>– The second type of layer is called the hidden layer. Hidden layers are either one or more in number for a neural network. In the last slide, the number is 1. Hidden layers are the ones that are actually responsible for the excellent performance and complexity of neural networks. They perform multiple functions at the same time such as data transformation, automatic feature creation, etc.,</a:t>
            </a:r>
          </a:p>
          <a:p>
            <a:pPr>
              <a:lnSpc>
                <a:spcPct val="150000"/>
              </a:lnSpc>
            </a:pPr>
            <a:r>
              <a:rPr lang="en-US" sz="1600" b="1" i="0" dirty="0">
                <a:effectLst/>
                <a:latin typeface="Times New Roman" panose="02020603050405020304" pitchFamily="18" charset="0"/>
                <a:cs typeface="Times New Roman" panose="02020603050405020304" pitchFamily="18" charset="0"/>
              </a:rPr>
              <a:t>Output Layer </a:t>
            </a:r>
            <a:r>
              <a:rPr lang="en-US" sz="1600" b="0" i="0" dirty="0">
                <a:effectLst/>
                <a:latin typeface="Times New Roman" panose="02020603050405020304" pitchFamily="18" charset="0"/>
                <a:cs typeface="Times New Roman" panose="02020603050405020304" pitchFamily="18" charset="0"/>
              </a:rPr>
              <a:t>- The output layer is responsible for producing the final result. There must always be one output layer in a neural network.</a:t>
            </a:r>
          </a:p>
          <a:p>
            <a:pPr>
              <a:lnSpc>
                <a:spcPct val="150000"/>
              </a:lnSpc>
            </a:pPr>
            <a:r>
              <a:rPr lang="en-US" sz="1600" b="0" i="0" dirty="0">
                <a:effectLst/>
                <a:latin typeface="Times New Roman" panose="02020603050405020304" pitchFamily="18" charset="0"/>
                <a:cs typeface="Times New Roman" panose="02020603050405020304" pitchFamily="18" charset="0"/>
              </a:rPr>
              <a:t>In a complex neural network with multiple hidden layers, the output layer receives inputs from the previous hidden layer.</a:t>
            </a:r>
          </a:p>
        </p:txBody>
      </p:sp>
    </p:spTree>
    <p:extLst>
      <p:ext uri="{BB962C8B-B14F-4D97-AF65-F5344CB8AC3E}">
        <p14:creationId xmlns:p14="http://schemas.microsoft.com/office/powerpoint/2010/main" val="340097376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536C94-A060-4A45-BF38-267AB09C49BB}"/>
              </a:ext>
            </a:extLst>
          </p:cNvPr>
          <p:cNvSpPr>
            <a:spLocks noGrp="1"/>
          </p:cNvSpPr>
          <p:nvPr>
            <p:ph type="title"/>
          </p:nvPr>
        </p:nvSpPr>
        <p:spPr/>
        <p:txBody>
          <a:bodyPr>
            <a:normAutofit/>
          </a:bodyPr>
          <a:lstStyle/>
          <a:p>
            <a:r>
              <a:rPr lang="en-US" sz="4000" b="1" dirty="0">
                <a:latin typeface="Times New Roman" panose="02020603050405020304" pitchFamily="18" charset="0"/>
                <a:cs typeface="Times New Roman" panose="02020603050405020304" pitchFamily="18" charset="0"/>
              </a:rPr>
              <a:t>Activation Function</a:t>
            </a:r>
          </a:p>
        </p:txBody>
      </p:sp>
      <p:sp>
        <p:nvSpPr>
          <p:cNvPr id="3" name="Content Placeholder 2">
            <a:extLst>
              <a:ext uri="{FF2B5EF4-FFF2-40B4-BE49-F238E27FC236}">
                <a16:creationId xmlns:a16="http://schemas.microsoft.com/office/drawing/2014/main" id="{56BAE2F5-9441-449B-B160-068C69E2DE90}"/>
              </a:ext>
            </a:extLst>
          </p:cNvPr>
          <p:cNvSpPr>
            <a:spLocks noGrp="1"/>
          </p:cNvSpPr>
          <p:nvPr>
            <p:ph idx="1"/>
          </p:nvPr>
        </p:nvSpPr>
        <p:spPr/>
        <p:txBody>
          <a:bodyPr>
            <a:normAutofit/>
          </a:bodyPr>
          <a:lstStyle/>
          <a:p>
            <a:pPr algn="just">
              <a:lnSpc>
                <a:spcPct val="150000"/>
              </a:lnSpc>
            </a:pPr>
            <a:r>
              <a:rPr lang="en-US" sz="1700" b="0" i="0" dirty="0">
                <a:solidFill>
                  <a:srgbClr val="292929"/>
                </a:solidFill>
                <a:effectLst/>
                <a:latin typeface="Times New Roman" panose="02020603050405020304" pitchFamily="18" charset="0"/>
                <a:cs typeface="Times New Roman" panose="02020603050405020304" pitchFamily="18" charset="0"/>
              </a:rPr>
              <a:t>Activation function is nothing but a mathematical function that takes in an input and produces an output. </a:t>
            </a:r>
            <a:r>
              <a:rPr lang="en-US" sz="1700" dirty="0">
                <a:latin typeface="Times New Roman" panose="02020603050405020304" pitchFamily="18" charset="0"/>
                <a:cs typeface="Times New Roman" panose="02020603050405020304" pitchFamily="18" charset="0"/>
              </a:rPr>
              <a:t>The function is activated when the computed result reaches the specified threshold.</a:t>
            </a:r>
            <a:endParaRPr lang="en-US" sz="1700" b="0" i="0" dirty="0">
              <a:effectLst/>
              <a:latin typeface="Times New Roman" panose="02020603050405020304" pitchFamily="18" charset="0"/>
              <a:cs typeface="Times New Roman" panose="02020603050405020304" pitchFamily="18" charset="0"/>
            </a:endParaRPr>
          </a:p>
          <a:p>
            <a:pPr algn="just">
              <a:lnSpc>
                <a:spcPct val="150000"/>
              </a:lnSpc>
            </a:pPr>
            <a:r>
              <a:rPr lang="en-US" sz="1700" b="0" i="0" dirty="0">
                <a:effectLst/>
                <a:latin typeface="Times New Roman" panose="02020603050405020304" pitchFamily="18" charset="0"/>
                <a:cs typeface="Times New Roman" panose="02020603050405020304" pitchFamily="18" charset="0"/>
              </a:rPr>
              <a:t>An Activation function will transform the number from the transfer function into a value that dramatizes the input. Often times, the activation function will be non-linear.</a:t>
            </a:r>
          </a:p>
          <a:p>
            <a:pPr algn="just">
              <a:lnSpc>
                <a:spcPct val="150000"/>
              </a:lnSpc>
            </a:pPr>
            <a:endParaRPr lang="en-US" sz="1700" dirty="0">
              <a:latin typeface="Times New Roman" panose="02020603050405020304" pitchFamily="18" charset="0"/>
              <a:cs typeface="Times New Roman" panose="02020603050405020304" pitchFamily="18" charset="0"/>
            </a:endParaRPr>
          </a:p>
          <a:p>
            <a:pPr algn="just">
              <a:lnSpc>
                <a:spcPct val="150000"/>
              </a:lnSpc>
            </a:pPr>
            <a:endParaRPr lang="en-US" sz="1700" b="0" i="0" dirty="0">
              <a:effectLst/>
              <a:latin typeface="Times New Roman" panose="02020603050405020304" pitchFamily="18" charset="0"/>
              <a:cs typeface="Times New Roman" panose="02020603050405020304" pitchFamily="18" charset="0"/>
            </a:endParaRPr>
          </a:p>
          <a:p>
            <a:pPr algn="just">
              <a:lnSpc>
                <a:spcPct val="150000"/>
              </a:lnSpc>
            </a:pPr>
            <a:r>
              <a:rPr lang="en-US" sz="1600" b="1" i="0" dirty="0">
                <a:effectLst/>
                <a:latin typeface="Times New Roman" panose="02020603050405020304" pitchFamily="18" charset="0"/>
                <a:cs typeface="Times New Roman" panose="02020603050405020304" pitchFamily="18" charset="0"/>
              </a:rPr>
              <a:t>Think of the activation function as a mathematical function that can </a:t>
            </a:r>
            <a:r>
              <a:rPr lang="en-US" sz="1600" b="1" i="0" dirty="0" err="1">
                <a:effectLst/>
                <a:latin typeface="Times New Roman" panose="02020603050405020304" pitchFamily="18" charset="0"/>
                <a:cs typeface="Times New Roman" panose="02020603050405020304" pitchFamily="18" charset="0"/>
              </a:rPr>
              <a:t>normalise</a:t>
            </a:r>
            <a:r>
              <a:rPr lang="en-US" sz="1600" b="1" i="0" dirty="0">
                <a:effectLst/>
                <a:latin typeface="Times New Roman" panose="02020603050405020304" pitchFamily="18" charset="0"/>
                <a:cs typeface="Times New Roman" panose="02020603050405020304" pitchFamily="18" charset="0"/>
              </a:rPr>
              <a:t> the inputs.</a:t>
            </a:r>
          </a:p>
          <a:p>
            <a:pPr algn="just">
              <a:lnSpc>
                <a:spcPct val="150000"/>
              </a:lnSpc>
            </a:pPr>
            <a:endParaRPr lang="en-US" sz="1700" b="0" i="0" dirty="0">
              <a:effectLst/>
              <a:latin typeface="Times New Roman" panose="02020603050405020304" pitchFamily="18" charset="0"/>
              <a:cs typeface="Times New Roman" panose="02020603050405020304" pitchFamily="18" charset="0"/>
            </a:endParaRPr>
          </a:p>
          <a:p>
            <a:pPr algn="just">
              <a:lnSpc>
                <a:spcPct val="150000"/>
              </a:lnSpc>
            </a:pPr>
            <a:endParaRPr lang="en-US" sz="1700" b="0" i="0" dirty="0">
              <a:effectLst/>
              <a:latin typeface="Times New Roman" panose="02020603050405020304" pitchFamily="18" charset="0"/>
              <a:cs typeface="Times New Roman" panose="02020603050405020304" pitchFamily="18" charset="0"/>
            </a:endParaRPr>
          </a:p>
          <a:p>
            <a:pPr algn="just">
              <a:lnSpc>
                <a:spcPct val="150000"/>
              </a:lnSpc>
            </a:pPr>
            <a:endParaRPr lang="en-IN" sz="1600" dirty="0">
              <a:effectLst/>
              <a:latin typeface="Times New Roman" panose="02020603050405020304" pitchFamily="18" charset="0"/>
              <a:ea typeface="Times New Roman" panose="02020603050405020304" pitchFamily="18" charset="0"/>
            </a:endParaRPr>
          </a:p>
          <a:p>
            <a:pPr algn="just">
              <a:lnSpc>
                <a:spcPct val="150000"/>
              </a:lnSpc>
            </a:pPr>
            <a:endParaRPr lang="en-IN" sz="1600" dirty="0">
              <a:effectLst/>
              <a:latin typeface="Times New Roman" panose="02020603050405020304" pitchFamily="18" charset="0"/>
              <a:ea typeface="Times New Roman" panose="02020603050405020304" pitchFamily="18" charset="0"/>
            </a:endParaRPr>
          </a:p>
          <a:p>
            <a:pPr algn="just">
              <a:lnSpc>
                <a:spcPct val="150000"/>
              </a:lnSpc>
            </a:pPr>
            <a:endParaRPr lang="en-US" sz="16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4BFD4FDB-2E01-43FD-AB9E-77FA1C5EC9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56404" y="4001294"/>
            <a:ext cx="6706536" cy="543001"/>
          </a:xfrm>
          <a:prstGeom prst="rect">
            <a:avLst/>
          </a:prstGeom>
        </p:spPr>
      </p:pic>
    </p:spTree>
    <p:extLst>
      <p:ext uri="{BB962C8B-B14F-4D97-AF65-F5344CB8AC3E}">
        <p14:creationId xmlns:p14="http://schemas.microsoft.com/office/powerpoint/2010/main" val="227754199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EE804-061A-4E12-9F8A-4AD275C3D70C}"/>
              </a:ext>
            </a:extLst>
          </p:cNvPr>
          <p:cNvSpPr>
            <a:spLocks noGrp="1"/>
          </p:cNvSpPr>
          <p:nvPr>
            <p:ph type="title"/>
          </p:nvPr>
        </p:nvSpPr>
        <p:spPr/>
        <p:txBody>
          <a:bodyPr>
            <a:normAutofit/>
          </a:bodyPr>
          <a:lstStyle/>
          <a:p>
            <a:r>
              <a:rPr lang="en-US" sz="4000" b="1" dirty="0">
                <a:latin typeface="Times New Roman" panose="02020603050405020304" pitchFamily="18" charset="0"/>
                <a:cs typeface="Times New Roman" panose="02020603050405020304" pitchFamily="18" charset="0"/>
              </a:rPr>
              <a:t>Layers in Neural Network</a:t>
            </a:r>
          </a:p>
        </p:txBody>
      </p:sp>
      <p:sp>
        <p:nvSpPr>
          <p:cNvPr id="3" name="Content Placeholder 2">
            <a:extLst>
              <a:ext uri="{FF2B5EF4-FFF2-40B4-BE49-F238E27FC236}">
                <a16:creationId xmlns:a16="http://schemas.microsoft.com/office/drawing/2014/main" id="{FBD86A1A-DB48-4DA7-A2AA-64E95427EE35}"/>
              </a:ext>
            </a:extLst>
          </p:cNvPr>
          <p:cNvSpPr>
            <a:spLocks noGrp="1"/>
          </p:cNvSpPr>
          <p:nvPr>
            <p:ph idx="1"/>
          </p:nvPr>
        </p:nvSpPr>
        <p:spPr/>
        <p:txBody>
          <a:bodyPr>
            <a:normAutofit/>
          </a:bodyPr>
          <a:lstStyle/>
          <a:p>
            <a:pPr>
              <a:lnSpc>
                <a:spcPct val="150000"/>
              </a:lnSpc>
            </a:pPr>
            <a:r>
              <a:rPr lang="en-US" sz="1600" b="1" i="0" dirty="0">
                <a:effectLst/>
                <a:latin typeface="Times New Roman" panose="02020603050405020304" pitchFamily="18" charset="0"/>
                <a:cs typeface="Times New Roman" panose="02020603050405020304" pitchFamily="18" charset="0"/>
              </a:rPr>
              <a:t>Input Layer</a:t>
            </a:r>
            <a:r>
              <a:rPr lang="en-US" sz="1600" b="0" i="0" dirty="0">
                <a:effectLst/>
                <a:latin typeface="Times New Roman" panose="02020603050405020304" pitchFamily="18" charset="0"/>
                <a:cs typeface="Times New Roman" panose="02020603050405020304" pitchFamily="18" charset="0"/>
              </a:rPr>
              <a:t>– First is the input layer. This layer will accept the data and pass it to the rest of the network.</a:t>
            </a:r>
          </a:p>
          <a:p>
            <a:pPr>
              <a:lnSpc>
                <a:spcPct val="150000"/>
              </a:lnSpc>
            </a:pPr>
            <a:r>
              <a:rPr lang="en-US" sz="1600" b="0" i="0" dirty="0">
                <a:effectLst/>
                <a:latin typeface="Times New Roman" panose="02020603050405020304" pitchFamily="18" charset="0"/>
                <a:cs typeface="Times New Roman" panose="02020603050405020304" pitchFamily="18" charset="0"/>
              </a:rPr>
              <a:t>These inputs can be loaded from an external source such as a web service or a csv file.</a:t>
            </a:r>
            <a:endParaRPr lang="en-US" sz="1600" dirty="0">
              <a:latin typeface="Times New Roman" panose="02020603050405020304" pitchFamily="18" charset="0"/>
              <a:cs typeface="Times New Roman" panose="02020603050405020304" pitchFamily="18" charset="0"/>
            </a:endParaRPr>
          </a:p>
          <a:p>
            <a:pPr>
              <a:lnSpc>
                <a:spcPct val="150000"/>
              </a:lnSpc>
            </a:pPr>
            <a:r>
              <a:rPr lang="en-US" sz="1600" b="1" i="0" dirty="0">
                <a:solidFill>
                  <a:srgbClr val="222222"/>
                </a:solidFill>
                <a:effectLst/>
                <a:latin typeface="Times New Roman" panose="02020603050405020304" pitchFamily="18" charset="0"/>
                <a:cs typeface="Times New Roman" panose="02020603050405020304" pitchFamily="18" charset="0"/>
              </a:rPr>
              <a:t>Hidden Layer</a:t>
            </a:r>
            <a:r>
              <a:rPr lang="en-US" sz="1600" b="0" i="0" dirty="0">
                <a:solidFill>
                  <a:srgbClr val="222222"/>
                </a:solidFill>
                <a:effectLst/>
                <a:latin typeface="Times New Roman" panose="02020603050405020304" pitchFamily="18" charset="0"/>
                <a:cs typeface="Times New Roman" panose="02020603050405020304" pitchFamily="18" charset="0"/>
              </a:rPr>
              <a:t>– The second type of layer is called the hidden layer. Hidden layers are either one or more in number for a neural network. In the last slide, the number is 1. Hidden layers are the ones that are actually responsible for the excellent performance and complexity of neural networks. They perform multiple functions at the same time such as data transformation, automatic feature creation, etc.,</a:t>
            </a:r>
          </a:p>
          <a:p>
            <a:pPr>
              <a:lnSpc>
                <a:spcPct val="150000"/>
              </a:lnSpc>
            </a:pPr>
            <a:r>
              <a:rPr lang="en-US" sz="1600" b="1" i="0" dirty="0">
                <a:effectLst/>
                <a:latin typeface="Times New Roman" panose="02020603050405020304" pitchFamily="18" charset="0"/>
                <a:cs typeface="Times New Roman" panose="02020603050405020304" pitchFamily="18" charset="0"/>
              </a:rPr>
              <a:t>Output Layer </a:t>
            </a:r>
            <a:r>
              <a:rPr lang="en-US" sz="1600" b="0" i="0" dirty="0">
                <a:effectLst/>
                <a:latin typeface="Times New Roman" panose="02020603050405020304" pitchFamily="18" charset="0"/>
                <a:cs typeface="Times New Roman" panose="02020603050405020304" pitchFamily="18" charset="0"/>
              </a:rPr>
              <a:t>- The output layer is responsible for producing the final result. There must always be one output layer in a neural network.</a:t>
            </a:r>
          </a:p>
          <a:p>
            <a:pPr>
              <a:lnSpc>
                <a:spcPct val="150000"/>
              </a:lnSpc>
            </a:pPr>
            <a:r>
              <a:rPr lang="en-US" sz="1600" b="0" i="0" dirty="0">
                <a:effectLst/>
                <a:latin typeface="Times New Roman" panose="02020603050405020304" pitchFamily="18" charset="0"/>
                <a:cs typeface="Times New Roman" panose="02020603050405020304" pitchFamily="18" charset="0"/>
              </a:rPr>
              <a:t>In a complex neural network with multiple hidden layers, the output layer receives inputs from the previous hidden layer.</a:t>
            </a:r>
          </a:p>
        </p:txBody>
      </p:sp>
    </p:spTree>
    <p:extLst>
      <p:ext uri="{BB962C8B-B14F-4D97-AF65-F5344CB8AC3E}">
        <p14:creationId xmlns:p14="http://schemas.microsoft.com/office/powerpoint/2010/main" val="54966375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C00390-138E-4964-82D9-6400C6E1A1BA}"/>
              </a:ext>
            </a:extLst>
          </p:cNvPr>
          <p:cNvSpPr>
            <a:spLocks noGrp="1"/>
          </p:cNvSpPr>
          <p:nvPr>
            <p:ph type="title"/>
          </p:nvPr>
        </p:nvSpPr>
        <p:spPr/>
        <p:txBody>
          <a:bodyPr/>
          <a:lstStyle/>
          <a:p>
            <a:r>
              <a:rPr lang="en-US" dirty="0"/>
              <a:t>Simple terms..</a:t>
            </a:r>
          </a:p>
        </p:txBody>
      </p:sp>
      <p:sp>
        <p:nvSpPr>
          <p:cNvPr id="3" name="Content Placeholder 2">
            <a:extLst>
              <a:ext uri="{FF2B5EF4-FFF2-40B4-BE49-F238E27FC236}">
                <a16:creationId xmlns:a16="http://schemas.microsoft.com/office/drawing/2014/main" id="{FE9F3FE9-0561-4418-A738-0A6A2EC99574}"/>
              </a:ext>
            </a:extLst>
          </p:cNvPr>
          <p:cNvSpPr>
            <a:spLocks noGrp="1"/>
          </p:cNvSpPr>
          <p:nvPr>
            <p:ph idx="1"/>
          </p:nvPr>
        </p:nvSpPr>
        <p:spPr>
          <a:xfrm>
            <a:off x="720436" y="1542473"/>
            <a:ext cx="10633364" cy="4634490"/>
          </a:xfrm>
        </p:spPr>
        <p:txBody>
          <a:bodyPr>
            <a:normAutofit fontScale="85000" lnSpcReduction="10000"/>
          </a:bodyPr>
          <a:lstStyle/>
          <a:p>
            <a:pPr marL="0" indent="0" algn="just">
              <a:lnSpc>
                <a:spcPct val="150000"/>
              </a:lnSpc>
              <a:buNone/>
            </a:pPr>
            <a:r>
              <a:rPr lang="en-US" sz="1600" b="1" i="0" dirty="0">
                <a:solidFill>
                  <a:srgbClr val="1B1B1B"/>
                </a:solidFill>
                <a:effectLst/>
                <a:latin typeface="Times New Roman" panose="02020603050405020304" pitchFamily="18" charset="0"/>
                <a:cs typeface="Times New Roman" panose="02020603050405020304" pitchFamily="18" charset="0"/>
              </a:rPr>
              <a:t>Input Neurons</a:t>
            </a:r>
          </a:p>
          <a:p>
            <a:pPr algn="l">
              <a:lnSpc>
                <a:spcPct val="150000"/>
              </a:lnSpc>
              <a:buFont typeface="Arial" panose="020B0604020202020204" pitchFamily="34" charset="0"/>
              <a:buChar char="•"/>
            </a:pPr>
            <a:r>
              <a:rPr lang="en-US" sz="1600" b="0" i="0" dirty="0">
                <a:solidFill>
                  <a:srgbClr val="1B1B1B"/>
                </a:solidFill>
                <a:effectLst/>
                <a:latin typeface="Times New Roman" panose="02020603050405020304" pitchFamily="18" charset="0"/>
                <a:cs typeface="Times New Roman" panose="02020603050405020304" pitchFamily="18" charset="0"/>
              </a:rPr>
              <a:t>This is the number of features your neural network uses to make its predictions.</a:t>
            </a:r>
          </a:p>
          <a:p>
            <a:pPr algn="l">
              <a:lnSpc>
                <a:spcPct val="150000"/>
              </a:lnSpc>
              <a:buFont typeface="Arial" panose="020B0604020202020204" pitchFamily="34" charset="0"/>
              <a:buChar char="•"/>
            </a:pPr>
            <a:r>
              <a:rPr lang="en-US" sz="1600" b="0" i="0" dirty="0">
                <a:solidFill>
                  <a:srgbClr val="1B1B1B"/>
                </a:solidFill>
                <a:effectLst/>
                <a:latin typeface="Times New Roman" panose="02020603050405020304" pitchFamily="18" charset="0"/>
                <a:cs typeface="Times New Roman" panose="02020603050405020304" pitchFamily="18" charset="0"/>
              </a:rPr>
              <a:t>The input vector needs one input neuron per feature. For tabular data, this is the number of relevant features in your dataset. You want to carefully select these features and remove any that may contain patterns that won’t generalize beyond the training set (and cause overfitting).</a:t>
            </a:r>
          </a:p>
          <a:p>
            <a:pPr marL="0" indent="0" algn="l">
              <a:lnSpc>
                <a:spcPct val="150000"/>
              </a:lnSpc>
              <a:buNone/>
            </a:pPr>
            <a:r>
              <a:rPr lang="en-US" sz="1600" b="1" i="0" dirty="0">
                <a:solidFill>
                  <a:srgbClr val="1B1B1B"/>
                </a:solidFill>
                <a:effectLst/>
                <a:latin typeface="Times New Roman" panose="02020603050405020304" pitchFamily="18" charset="0"/>
                <a:cs typeface="Times New Roman" panose="02020603050405020304" pitchFamily="18" charset="0"/>
              </a:rPr>
              <a:t>Output Neurons</a:t>
            </a:r>
          </a:p>
          <a:p>
            <a:pPr algn="l">
              <a:lnSpc>
                <a:spcPct val="150000"/>
              </a:lnSpc>
              <a:buFont typeface="Arial" panose="020B0604020202020204" pitchFamily="34" charset="0"/>
              <a:buChar char="•"/>
            </a:pPr>
            <a:r>
              <a:rPr lang="en-US" sz="1600" b="0" i="0" dirty="0">
                <a:solidFill>
                  <a:srgbClr val="1B1B1B"/>
                </a:solidFill>
                <a:effectLst/>
                <a:latin typeface="Times New Roman" panose="02020603050405020304" pitchFamily="18" charset="0"/>
                <a:cs typeface="Times New Roman" panose="02020603050405020304" pitchFamily="18" charset="0"/>
              </a:rPr>
              <a:t>This is the number of predictions you want to make.</a:t>
            </a:r>
          </a:p>
          <a:p>
            <a:pPr algn="l">
              <a:lnSpc>
                <a:spcPct val="150000"/>
              </a:lnSpc>
              <a:buFont typeface="Arial" panose="020B0604020202020204" pitchFamily="34" charset="0"/>
              <a:buChar char="•"/>
            </a:pPr>
            <a:r>
              <a:rPr lang="en-US" sz="1600" b="1" i="0" dirty="0">
                <a:solidFill>
                  <a:srgbClr val="1B1B1B"/>
                </a:solidFill>
                <a:effectLst/>
                <a:latin typeface="Times New Roman" panose="02020603050405020304" pitchFamily="18" charset="0"/>
                <a:cs typeface="Times New Roman" panose="02020603050405020304" pitchFamily="18" charset="0"/>
              </a:rPr>
              <a:t>Regression: For regression tasks</a:t>
            </a:r>
            <a:r>
              <a:rPr lang="en-US" sz="1600" b="0" i="0" dirty="0">
                <a:solidFill>
                  <a:srgbClr val="1B1B1B"/>
                </a:solidFill>
                <a:effectLst/>
                <a:latin typeface="Times New Roman" panose="02020603050405020304" pitchFamily="18" charset="0"/>
                <a:cs typeface="Times New Roman" panose="02020603050405020304" pitchFamily="18" charset="0"/>
              </a:rPr>
              <a:t>, this can be one value (e.g. housing price). For multi-variate regression, it is one neuron per predicted value (e.g. for bounding boxes it can be 4 neurons – one each for bounding box height, width, x-coordinate, y-coordinate).</a:t>
            </a:r>
          </a:p>
          <a:p>
            <a:pPr algn="l">
              <a:lnSpc>
                <a:spcPct val="150000"/>
              </a:lnSpc>
              <a:buFont typeface="Arial" panose="020B0604020202020204" pitchFamily="34" charset="0"/>
              <a:buChar char="•"/>
            </a:pPr>
            <a:r>
              <a:rPr lang="en-US" sz="1600" b="1" i="0" dirty="0">
                <a:solidFill>
                  <a:srgbClr val="1B1B1B"/>
                </a:solidFill>
                <a:effectLst/>
                <a:latin typeface="Times New Roman" panose="02020603050405020304" pitchFamily="18" charset="0"/>
                <a:cs typeface="Times New Roman" panose="02020603050405020304" pitchFamily="18" charset="0"/>
              </a:rPr>
              <a:t>Classification: For binary classification </a:t>
            </a:r>
            <a:r>
              <a:rPr lang="en-US" sz="1600" b="0" i="0" dirty="0">
                <a:solidFill>
                  <a:srgbClr val="1B1B1B"/>
                </a:solidFill>
                <a:effectLst/>
                <a:latin typeface="Times New Roman" panose="02020603050405020304" pitchFamily="18" charset="0"/>
                <a:cs typeface="Times New Roman" panose="02020603050405020304" pitchFamily="18" charset="0"/>
              </a:rPr>
              <a:t>(spam-not spam), we use one output neuron per positive class, wherein the output represents the probability of the positive class</a:t>
            </a:r>
            <a:r>
              <a:rPr lang="en-US" sz="1600" b="1" i="0" dirty="0">
                <a:solidFill>
                  <a:srgbClr val="1B1B1B"/>
                </a:solidFill>
                <a:effectLst/>
                <a:latin typeface="Times New Roman" panose="02020603050405020304" pitchFamily="18" charset="0"/>
                <a:cs typeface="Times New Roman" panose="02020603050405020304" pitchFamily="18" charset="0"/>
              </a:rPr>
              <a:t>. For multi-class classification </a:t>
            </a:r>
            <a:r>
              <a:rPr lang="en-US" sz="1600" b="0" i="0" dirty="0">
                <a:solidFill>
                  <a:srgbClr val="1B1B1B"/>
                </a:solidFill>
                <a:effectLst/>
                <a:latin typeface="Times New Roman" panose="02020603050405020304" pitchFamily="18" charset="0"/>
                <a:cs typeface="Times New Roman" panose="02020603050405020304" pitchFamily="18" charset="0"/>
              </a:rPr>
              <a:t>(e.g. in object detection where an instance can be classified as a car, a dog, a house etc.), we have one output neuron per class, and use the </a:t>
            </a:r>
            <a:r>
              <a:rPr lang="en-US" sz="1600" b="0" i="0" u="none" strike="noStrike" dirty="0" err="1">
                <a:solidFill>
                  <a:srgbClr val="005CAD"/>
                </a:solidFill>
                <a:effectLst/>
                <a:latin typeface="Times New Roman" panose="02020603050405020304" pitchFamily="18" charset="0"/>
                <a:cs typeface="Times New Roman" panose="02020603050405020304" pitchFamily="18" charset="0"/>
              </a:rPr>
              <a:t>softmax</a:t>
            </a:r>
            <a:r>
              <a:rPr lang="en-US" sz="1600" b="0" i="0" u="none" strike="noStrike" dirty="0">
                <a:solidFill>
                  <a:srgbClr val="005CAD"/>
                </a:solidFill>
                <a:effectLst/>
                <a:latin typeface="Times New Roman" panose="02020603050405020304" pitchFamily="18" charset="0"/>
                <a:cs typeface="Times New Roman" panose="02020603050405020304" pitchFamily="18" charset="0"/>
              </a:rPr>
              <a:t> activation</a:t>
            </a:r>
            <a:r>
              <a:rPr lang="en-US" sz="1600" b="0" i="0" dirty="0">
                <a:solidFill>
                  <a:srgbClr val="1B1B1B"/>
                </a:solidFill>
                <a:effectLst/>
                <a:latin typeface="Times New Roman" panose="02020603050405020304" pitchFamily="18" charset="0"/>
                <a:cs typeface="Times New Roman" panose="02020603050405020304" pitchFamily="18" charset="0"/>
              </a:rPr>
              <a:t> function on the output layer to ensure the final probabilities sum to 1.</a:t>
            </a:r>
          </a:p>
          <a:p>
            <a:pPr marL="0" indent="0" algn="l">
              <a:lnSpc>
                <a:spcPct val="150000"/>
              </a:lnSpc>
              <a:buNone/>
            </a:pPr>
            <a:endParaRPr lang="en-US" sz="1600" b="0" i="0" dirty="0">
              <a:solidFill>
                <a:srgbClr val="1B1B1B"/>
              </a:solidFill>
              <a:effectLst/>
              <a:latin typeface="Times New Roman" panose="02020603050405020304" pitchFamily="18" charset="0"/>
              <a:cs typeface="Times New Roman" panose="02020603050405020304" pitchFamily="18" charset="0"/>
            </a:endParaRPr>
          </a:p>
          <a:p>
            <a:endParaRPr lang="en-US" dirty="0"/>
          </a:p>
        </p:txBody>
      </p:sp>
    </p:spTree>
    <p:extLst>
      <p:ext uri="{BB962C8B-B14F-4D97-AF65-F5344CB8AC3E}">
        <p14:creationId xmlns:p14="http://schemas.microsoft.com/office/powerpoint/2010/main" val="19399173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C14A72-6B7C-4F8B-AD80-E821C92A3D82}"/>
              </a:ext>
            </a:extLst>
          </p:cNvPr>
          <p:cNvSpPr>
            <a:spLocks noGrp="1"/>
          </p:cNvSpPr>
          <p:nvPr>
            <p:ph type="title"/>
          </p:nvPr>
        </p:nvSpPr>
        <p:spPr/>
        <p:txBody>
          <a:bodyPr>
            <a:normAutofit/>
          </a:bodyPr>
          <a:lstStyle/>
          <a:p>
            <a:r>
              <a:rPr lang="en-US" sz="4000" b="1" dirty="0">
                <a:latin typeface="Times New Roman" panose="02020603050405020304" pitchFamily="18" charset="0"/>
                <a:cs typeface="Times New Roman" panose="02020603050405020304" pitchFamily="18" charset="0"/>
              </a:rPr>
              <a:t>Cont..</a:t>
            </a:r>
          </a:p>
        </p:txBody>
      </p:sp>
      <p:sp>
        <p:nvSpPr>
          <p:cNvPr id="3" name="Content Placeholder 2">
            <a:extLst>
              <a:ext uri="{FF2B5EF4-FFF2-40B4-BE49-F238E27FC236}">
                <a16:creationId xmlns:a16="http://schemas.microsoft.com/office/drawing/2014/main" id="{411AB7ED-EC7B-40DE-8E35-7BD526932576}"/>
              </a:ext>
            </a:extLst>
          </p:cNvPr>
          <p:cNvSpPr>
            <a:spLocks noGrp="1"/>
          </p:cNvSpPr>
          <p:nvPr>
            <p:ph idx="1"/>
          </p:nvPr>
        </p:nvSpPr>
        <p:spPr>
          <a:xfrm>
            <a:off x="838200" y="1825625"/>
            <a:ext cx="11104418" cy="4492048"/>
          </a:xfrm>
        </p:spPr>
        <p:txBody>
          <a:bodyPr>
            <a:normAutofit fontScale="92500"/>
          </a:bodyPr>
          <a:lstStyle/>
          <a:p>
            <a:pPr marL="0" indent="0" algn="just">
              <a:buNone/>
            </a:pPr>
            <a:r>
              <a:rPr lang="en-US" sz="2200" b="1" i="0" dirty="0">
                <a:solidFill>
                  <a:srgbClr val="1B1B1B"/>
                </a:solidFill>
                <a:effectLst/>
                <a:latin typeface="Times New Roman" panose="02020603050405020304" pitchFamily="18" charset="0"/>
                <a:cs typeface="Times New Roman" panose="02020603050405020304" pitchFamily="18" charset="0"/>
              </a:rPr>
              <a:t>Hidden Layers and Neurons per Hidden Layers</a:t>
            </a:r>
          </a:p>
          <a:p>
            <a:pPr algn="l">
              <a:lnSpc>
                <a:spcPct val="160000"/>
              </a:lnSpc>
              <a:buFont typeface="Arial" panose="020B0604020202020204" pitchFamily="34" charset="0"/>
              <a:buChar char="•"/>
            </a:pPr>
            <a:r>
              <a:rPr lang="en-US" sz="1800" b="0" i="0" dirty="0">
                <a:solidFill>
                  <a:srgbClr val="1B1B1B"/>
                </a:solidFill>
                <a:effectLst/>
                <a:latin typeface="Times New Roman" panose="02020603050405020304" pitchFamily="18" charset="0"/>
                <a:cs typeface="Times New Roman" panose="02020603050405020304" pitchFamily="18" charset="0"/>
              </a:rPr>
              <a:t>The number of hidden layers is highly dependent on the problem and the architecture of your neural network. You’re essentially trying to Goldilocks your way into the perfect neural network architecture – not too big, not too small, just right.</a:t>
            </a:r>
          </a:p>
          <a:p>
            <a:pPr algn="l">
              <a:lnSpc>
                <a:spcPct val="160000"/>
              </a:lnSpc>
              <a:buFont typeface="Arial" panose="020B0604020202020204" pitchFamily="34" charset="0"/>
              <a:buChar char="•"/>
            </a:pPr>
            <a:r>
              <a:rPr lang="en-US" sz="1800" b="0" i="0" dirty="0">
                <a:solidFill>
                  <a:srgbClr val="1B1B1B"/>
                </a:solidFill>
                <a:effectLst/>
                <a:latin typeface="Times New Roman" panose="02020603050405020304" pitchFamily="18" charset="0"/>
                <a:cs typeface="Times New Roman" panose="02020603050405020304" pitchFamily="18" charset="0"/>
              </a:rPr>
              <a:t>Generally, 1-5 hidden layers will serve you well for most problems. When working with image or speech data, you’d want your network to have dozens-hundreds of layers, not all of which might be fully connected. For these use cases, there are pre-trained models (</a:t>
            </a:r>
            <a:r>
              <a:rPr lang="en-US" sz="1800" b="0" i="0" u="none" strike="noStrike" dirty="0">
                <a:solidFill>
                  <a:srgbClr val="005CAD"/>
                </a:solidFill>
                <a:effectLst/>
                <a:latin typeface="Times New Roman" panose="02020603050405020304" pitchFamily="18" charset="0"/>
                <a:cs typeface="Times New Roman" panose="02020603050405020304" pitchFamily="18" charset="0"/>
                <a:hlinkClick r:id="rId2"/>
              </a:rPr>
              <a:t>YOLO</a:t>
            </a:r>
            <a:r>
              <a:rPr lang="en-US" sz="1800" b="0" i="0" dirty="0">
                <a:solidFill>
                  <a:srgbClr val="1B1B1B"/>
                </a:solidFill>
                <a:effectLst/>
                <a:latin typeface="Times New Roman" panose="02020603050405020304" pitchFamily="18" charset="0"/>
                <a:cs typeface="Times New Roman" panose="02020603050405020304" pitchFamily="18" charset="0"/>
              </a:rPr>
              <a:t>, </a:t>
            </a:r>
            <a:r>
              <a:rPr lang="en-US" sz="1800" b="0" i="0" u="none" strike="noStrike" dirty="0" err="1">
                <a:solidFill>
                  <a:srgbClr val="005CAD"/>
                </a:solidFill>
                <a:effectLst/>
                <a:latin typeface="Times New Roman" panose="02020603050405020304" pitchFamily="18" charset="0"/>
                <a:cs typeface="Times New Roman" panose="02020603050405020304" pitchFamily="18" charset="0"/>
                <a:hlinkClick r:id="rId3"/>
              </a:rPr>
              <a:t>ResNet</a:t>
            </a:r>
            <a:r>
              <a:rPr lang="en-US" sz="1800" b="0" i="0" dirty="0">
                <a:solidFill>
                  <a:srgbClr val="1B1B1B"/>
                </a:solidFill>
                <a:effectLst/>
                <a:latin typeface="Times New Roman" panose="02020603050405020304" pitchFamily="18" charset="0"/>
                <a:cs typeface="Times New Roman" panose="02020603050405020304" pitchFamily="18" charset="0"/>
              </a:rPr>
              <a:t>, </a:t>
            </a:r>
            <a:r>
              <a:rPr lang="en-US" sz="1800" b="0" i="0" u="none" strike="noStrike" dirty="0">
                <a:solidFill>
                  <a:srgbClr val="005CAD"/>
                </a:solidFill>
                <a:effectLst/>
                <a:latin typeface="Times New Roman" panose="02020603050405020304" pitchFamily="18" charset="0"/>
                <a:cs typeface="Times New Roman" panose="02020603050405020304" pitchFamily="18" charset="0"/>
                <a:hlinkClick r:id="rId4"/>
              </a:rPr>
              <a:t>VGG</a:t>
            </a:r>
            <a:r>
              <a:rPr lang="en-US" sz="1800" b="0" i="0" dirty="0">
                <a:solidFill>
                  <a:srgbClr val="1B1B1B"/>
                </a:solidFill>
                <a:effectLst/>
                <a:latin typeface="Times New Roman" panose="02020603050405020304" pitchFamily="18" charset="0"/>
                <a:cs typeface="Times New Roman" panose="02020603050405020304" pitchFamily="18" charset="0"/>
              </a:rPr>
              <a:t>) that allow you to use large parts of their networks, and train your model on top of these networks to learn only the higher order features. In this case, your model will still have only a few layers to train.</a:t>
            </a:r>
          </a:p>
          <a:p>
            <a:pPr algn="l">
              <a:lnSpc>
                <a:spcPct val="160000"/>
              </a:lnSpc>
              <a:buFont typeface="Arial" panose="020B0604020202020204" pitchFamily="34" charset="0"/>
              <a:buChar char="•"/>
            </a:pPr>
            <a:r>
              <a:rPr lang="en-US" sz="1800" b="0" i="0" dirty="0">
                <a:solidFill>
                  <a:srgbClr val="1B1B1B"/>
                </a:solidFill>
                <a:effectLst/>
                <a:latin typeface="Times New Roman" panose="02020603050405020304" pitchFamily="18" charset="0"/>
                <a:cs typeface="Times New Roman" panose="02020603050405020304" pitchFamily="18" charset="0"/>
              </a:rPr>
              <a:t>In general using the same number of neurons for all hidden layers will suffice. For some datasets, having a large first layer and following it up with smaller layers will lead to better performance as the first layer can learn a lot of lower-level features that can feed into a few higher order features in the subsequent layers.</a:t>
            </a:r>
          </a:p>
          <a:p>
            <a:endParaRPr lang="en-US" dirty="0"/>
          </a:p>
        </p:txBody>
      </p:sp>
    </p:spTree>
    <p:extLst>
      <p:ext uri="{BB962C8B-B14F-4D97-AF65-F5344CB8AC3E}">
        <p14:creationId xmlns:p14="http://schemas.microsoft.com/office/powerpoint/2010/main" val="156210401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C14A72-6B7C-4F8B-AD80-E821C92A3D82}"/>
              </a:ext>
            </a:extLst>
          </p:cNvPr>
          <p:cNvSpPr>
            <a:spLocks noGrp="1"/>
          </p:cNvSpPr>
          <p:nvPr>
            <p:ph type="title"/>
          </p:nvPr>
        </p:nvSpPr>
        <p:spPr/>
        <p:txBody>
          <a:bodyPr>
            <a:normAutofit/>
          </a:bodyPr>
          <a:lstStyle/>
          <a:p>
            <a:r>
              <a:rPr lang="en-US" sz="4000" b="1" dirty="0">
                <a:latin typeface="Times New Roman" panose="02020603050405020304" pitchFamily="18" charset="0"/>
                <a:cs typeface="Times New Roman" panose="02020603050405020304" pitchFamily="18" charset="0"/>
              </a:rPr>
              <a:t>Cont..</a:t>
            </a:r>
          </a:p>
        </p:txBody>
      </p:sp>
      <p:sp>
        <p:nvSpPr>
          <p:cNvPr id="3" name="Content Placeholder 2">
            <a:extLst>
              <a:ext uri="{FF2B5EF4-FFF2-40B4-BE49-F238E27FC236}">
                <a16:creationId xmlns:a16="http://schemas.microsoft.com/office/drawing/2014/main" id="{411AB7ED-EC7B-40DE-8E35-7BD526932576}"/>
              </a:ext>
            </a:extLst>
          </p:cNvPr>
          <p:cNvSpPr>
            <a:spLocks noGrp="1"/>
          </p:cNvSpPr>
          <p:nvPr>
            <p:ph idx="1"/>
          </p:nvPr>
        </p:nvSpPr>
        <p:spPr>
          <a:xfrm>
            <a:off x="838200" y="1825625"/>
            <a:ext cx="11104418" cy="4492048"/>
          </a:xfrm>
        </p:spPr>
        <p:txBody>
          <a:bodyPr>
            <a:normAutofit/>
          </a:bodyPr>
          <a:lstStyle/>
          <a:p>
            <a:pPr marL="0" indent="0" algn="just">
              <a:buNone/>
            </a:pPr>
            <a:r>
              <a:rPr lang="en-US" sz="2000" b="1" i="0" dirty="0">
                <a:solidFill>
                  <a:srgbClr val="1B1B1B"/>
                </a:solidFill>
                <a:effectLst/>
                <a:latin typeface="Times New Roman" panose="02020603050405020304" pitchFamily="18" charset="0"/>
                <a:cs typeface="Times New Roman" panose="02020603050405020304" pitchFamily="18" charset="0"/>
              </a:rPr>
              <a:t>Hidden Layers and Neurons per Hidden Layers</a:t>
            </a:r>
          </a:p>
          <a:p>
            <a:pPr algn="just">
              <a:lnSpc>
                <a:spcPct val="150000"/>
              </a:lnSpc>
            </a:pPr>
            <a:r>
              <a:rPr lang="en-US" sz="1600" b="0" i="0" dirty="0">
                <a:effectLst/>
                <a:latin typeface="Times New Roman" panose="02020603050405020304" pitchFamily="18" charset="0"/>
                <a:cs typeface="Times New Roman" panose="02020603050405020304" pitchFamily="18" charset="0"/>
              </a:rPr>
              <a:t>Usually you will get more of a performance boost from adding more layers than adding more neurons in each layer.</a:t>
            </a:r>
          </a:p>
          <a:p>
            <a:pPr algn="just">
              <a:lnSpc>
                <a:spcPct val="150000"/>
              </a:lnSpc>
            </a:pPr>
            <a:r>
              <a:rPr lang="en-US" sz="1600" b="0" i="0" dirty="0">
                <a:effectLst/>
                <a:latin typeface="Times New Roman" panose="02020603050405020304" pitchFamily="18" charset="0"/>
                <a:cs typeface="Times New Roman" panose="02020603050405020304" pitchFamily="18" charset="0"/>
              </a:rPr>
              <a:t>Something to keep in mind with choosing a smaller number of layers/neurons is that if the this number is too small, your network will not be able to learn the underlying patterns in your data and thus be useless. An approach to counteract this is to start with a huge number of hidden layers + hidden neurons and then use dropout and early stopping to let the neural network size itself down for you</a:t>
            </a:r>
            <a:r>
              <a:rPr lang="en-US" sz="1600" b="1" dirty="0">
                <a:latin typeface="Times New Roman" panose="02020603050405020304" pitchFamily="18" charset="0"/>
                <a:cs typeface="Times New Roman" panose="02020603050405020304" pitchFamily="18" charset="0"/>
              </a:rPr>
              <a:t>.</a:t>
            </a:r>
            <a:endParaRPr lang="en-US"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908185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822A6-D826-4941-BF95-243559B1B843}"/>
              </a:ext>
            </a:extLst>
          </p:cNvPr>
          <p:cNvSpPr>
            <a:spLocks noGrp="1"/>
          </p:cNvSpPr>
          <p:nvPr>
            <p:ph type="title"/>
          </p:nvPr>
        </p:nvSpPr>
        <p:spPr/>
        <p:txBody>
          <a:bodyPr>
            <a:normAutofit/>
          </a:bodyPr>
          <a:lstStyle/>
          <a:p>
            <a:r>
              <a:rPr lang="en-US" sz="4000" b="1" dirty="0">
                <a:latin typeface="Times New Roman" panose="02020603050405020304" pitchFamily="18" charset="0"/>
                <a:cs typeface="Times New Roman" panose="02020603050405020304" pitchFamily="18" charset="0"/>
              </a:rPr>
              <a:t>Introduction..</a:t>
            </a:r>
          </a:p>
        </p:txBody>
      </p:sp>
      <p:sp>
        <p:nvSpPr>
          <p:cNvPr id="3" name="Content Placeholder 2">
            <a:extLst>
              <a:ext uri="{FF2B5EF4-FFF2-40B4-BE49-F238E27FC236}">
                <a16:creationId xmlns:a16="http://schemas.microsoft.com/office/drawing/2014/main" id="{8347A944-BFC3-43E7-920D-0F39B966F1C4}"/>
              </a:ext>
            </a:extLst>
          </p:cNvPr>
          <p:cNvSpPr>
            <a:spLocks noGrp="1"/>
          </p:cNvSpPr>
          <p:nvPr>
            <p:ph idx="1"/>
          </p:nvPr>
        </p:nvSpPr>
        <p:spPr/>
        <p:txBody>
          <a:bodyPr>
            <a:normAutofit fontScale="92500" lnSpcReduction="10000"/>
          </a:bodyPr>
          <a:lstStyle/>
          <a:p>
            <a:r>
              <a:rPr lang="en-US" sz="2000" b="0" i="0" u="none" strike="noStrike" dirty="0">
                <a:solidFill>
                  <a:srgbClr val="0062FF"/>
                </a:solidFill>
                <a:effectLst/>
                <a:latin typeface="Times New Roman" panose="02020603050405020304" pitchFamily="18" charset="0"/>
                <a:cs typeface="Times New Roman" panose="02020603050405020304" pitchFamily="18" charset="0"/>
              </a:rPr>
              <a:t>Neural networks</a:t>
            </a:r>
            <a:r>
              <a:rPr lang="en-US" sz="2000" b="0" i="0" dirty="0">
                <a:solidFill>
                  <a:srgbClr val="3D3D3D"/>
                </a:solidFill>
                <a:effectLst/>
                <a:latin typeface="Times New Roman" panose="02020603050405020304" pitchFamily="18" charset="0"/>
                <a:cs typeface="Times New Roman" panose="02020603050405020304" pitchFamily="18" charset="0"/>
              </a:rPr>
              <a:t>—and more specifically, artificial neural networks (ANNs)—mimic the human brain through a set of algorithms. At a basic level, a neural network is comprised of four main components: inputs, weights, a bias or threshold, and an output. Similar to </a:t>
            </a:r>
            <a:r>
              <a:rPr lang="en-US" sz="2000" b="0" i="0" u="none" strike="noStrike" dirty="0">
                <a:solidFill>
                  <a:srgbClr val="0062FF"/>
                </a:solidFill>
                <a:effectLst/>
                <a:latin typeface="Times New Roman" panose="02020603050405020304" pitchFamily="18" charset="0"/>
                <a:cs typeface="Times New Roman" panose="02020603050405020304" pitchFamily="18" charset="0"/>
              </a:rPr>
              <a:t>linear regression</a:t>
            </a:r>
            <a:r>
              <a:rPr lang="en-US" sz="2000" b="0" i="0" dirty="0">
                <a:solidFill>
                  <a:srgbClr val="3D3D3D"/>
                </a:solidFill>
                <a:effectLst/>
                <a:latin typeface="Times New Roman" panose="02020603050405020304" pitchFamily="18" charset="0"/>
                <a:cs typeface="Times New Roman" panose="02020603050405020304" pitchFamily="18" charset="0"/>
              </a:rPr>
              <a:t>, the algebraic formula would look something like this:</a:t>
            </a:r>
          </a:p>
          <a:p>
            <a:endParaRPr lang="en-US" sz="2000" dirty="0">
              <a:solidFill>
                <a:srgbClr val="3D3D3D"/>
              </a:solidFill>
              <a:latin typeface="Times New Roman" panose="02020603050405020304" pitchFamily="18" charset="0"/>
              <a:cs typeface="Times New Roman" panose="02020603050405020304" pitchFamily="18" charset="0"/>
            </a:endParaRPr>
          </a:p>
          <a:p>
            <a:endParaRPr lang="en-US" sz="2000" b="0" i="0" dirty="0">
              <a:solidFill>
                <a:srgbClr val="3D3D3D"/>
              </a:solidFill>
              <a:effectLst/>
              <a:latin typeface="Times New Roman" panose="02020603050405020304" pitchFamily="18" charset="0"/>
              <a:cs typeface="Times New Roman" panose="02020603050405020304" pitchFamily="18" charset="0"/>
            </a:endParaRPr>
          </a:p>
          <a:p>
            <a:endParaRPr lang="en-US" dirty="0">
              <a:solidFill>
                <a:srgbClr val="3D3D3D"/>
              </a:solidFill>
              <a:latin typeface="IBM Plex Sans" panose="020B0503050203000203" pitchFamily="34" charset="0"/>
            </a:endParaRPr>
          </a:p>
          <a:p>
            <a:pPr algn="l" fontAlgn="base"/>
            <a:r>
              <a:rPr lang="en-US" sz="2200" dirty="0">
                <a:solidFill>
                  <a:srgbClr val="3D3D3D"/>
                </a:solidFill>
                <a:latin typeface="Times New Roman" panose="02020603050405020304" pitchFamily="18" charset="0"/>
                <a:cs typeface="Times New Roman" panose="02020603050405020304" pitchFamily="18" charset="0"/>
              </a:rPr>
              <a:t>L</a:t>
            </a:r>
            <a:r>
              <a:rPr lang="en-US" sz="2200" b="0" i="0" dirty="0">
                <a:solidFill>
                  <a:srgbClr val="3D3D3D"/>
                </a:solidFill>
                <a:effectLst/>
                <a:latin typeface="Times New Roman" panose="02020603050405020304" pitchFamily="18" charset="0"/>
                <a:cs typeface="Times New Roman" panose="02020603050405020304" pitchFamily="18" charset="0"/>
              </a:rPr>
              <a:t>et’s apply it to a more tangible example, like whether or not you should order a pizza for dinner. This will be our predicted outcome, or y-hat. Let’s assume that there are three main factors that will influence your decision:</a:t>
            </a:r>
          </a:p>
          <a:p>
            <a:pPr algn="l" fontAlgn="base">
              <a:buFont typeface="+mj-lt"/>
              <a:buAutoNum type="arabicPeriod"/>
            </a:pPr>
            <a:r>
              <a:rPr lang="en-US" sz="2200" b="1" i="0" dirty="0">
                <a:solidFill>
                  <a:srgbClr val="3D3D3D"/>
                </a:solidFill>
                <a:effectLst/>
                <a:latin typeface="Times New Roman" panose="02020603050405020304" pitchFamily="18" charset="0"/>
                <a:cs typeface="Times New Roman" panose="02020603050405020304" pitchFamily="18" charset="0"/>
              </a:rPr>
              <a:t>If you will save time by ordering out (Yes: 1; No: 0)</a:t>
            </a:r>
          </a:p>
          <a:p>
            <a:pPr algn="l" fontAlgn="base">
              <a:buFont typeface="+mj-lt"/>
              <a:buAutoNum type="arabicPeriod"/>
            </a:pPr>
            <a:r>
              <a:rPr lang="en-US" sz="2200" b="1" i="0" dirty="0">
                <a:solidFill>
                  <a:srgbClr val="3D3D3D"/>
                </a:solidFill>
                <a:effectLst/>
                <a:latin typeface="Times New Roman" panose="02020603050405020304" pitchFamily="18" charset="0"/>
                <a:cs typeface="Times New Roman" panose="02020603050405020304" pitchFamily="18" charset="0"/>
              </a:rPr>
              <a:t>If you will lose weight by ordering a pizza (Yes: 1; No: 0)</a:t>
            </a:r>
          </a:p>
          <a:p>
            <a:pPr algn="l" fontAlgn="base">
              <a:buFont typeface="+mj-lt"/>
              <a:buAutoNum type="arabicPeriod"/>
            </a:pPr>
            <a:r>
              <a:rPr lang="en-US" sz="2200" b="1" i="0" dirty="0">
                <a:solidFill>
                  <a:srgbClr val="3D3D3D"/>
                </a:solidFill>
                <a:effectLst/>
                <a:latin typeface="Times New Roman" panose="02020603050405020304" pitchFamily="18" charset="0"/>
                <a:cs typeface="Times New Roman" panose="02020603050405020304" pitchFamily="18" charset="0"/>
              </a:rPr>
              <a:t>If you will save money (Yes: 1; No: 0)</a:t>
            </a:r>
          </a:p>
          <a:p>
            <a:endParaRPr lang="en-US" dirty="0"/>
          </a:p>
        </p:txBody>
      </p:sp>
      <p:pic>
        <p:nvPicPr>
          <p:cNvPr id="5" name="Picture 4">
            <a:extLst>
              <a:ext uri="{FF2B5EF4-FFF2-40B4-BE49-F238E27FC236}">
                <a16:creationId xmlns:a16="http://schemas.microsoft.com/office/drawing/2014/main" id="{4C44F233-4C81-4889-AB8B-358D25E718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90851" y="2986025"/>
            <a:ext cx="5820587" cy="885949"/>
          </a:xfrm>
          <a:prstGeom prst="rect">
            <a:avLst/>
          </a:prstGeom>
        </p:spPr>
      </p:pic>
    </p:spTree>
    <p:extLst>
      <p:ext uri="{BB962C8B-B14F-4D97-AF65-F5344CB8AC3E}">
        <p14:creationId xmlns:p14="http://schemas.microsoft.com/office/powerpoint/2010/main" val="428668080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7CF3AF-CF4A-4515-B1FB-E8C56EEC6E1E}"/>
              </a:ext>
            </a:extLst>
          </p:cNvPr>
          <p:cNvSpPr>
            <a:spLocks noGrp="1"/>
          </p:cNvSpPr>
          <p:nvPr>
            <p:ph type="title"/>
          </p:nvPr>
        </p:nvSpPr>
        <p:spPr/>
        <p:txBody>
          <a:bodyPr>
            <a:normAutofit/>
          </a:bodyPr>
          <a:lstStyle/>
          <a:p>
            <a:r>
              <a:rPr lang="en-US" sz="4000" b="1" dirty="0">
                <a:latin typeface="Times New Roman" panose="02020603050405020304" pitchFamily="18" charset="0"/>
                <a:cs typeface="Times New Roman" panose="02020603050405020304" pitchFamily="18" charset="0"/>
              </a:rPr>
              <a:t>Cont..</a:t>
            </a:r>
          </a:p>
        </p:txBody>
      </p:sp>
      <p:sp>
        <p:nvSpPr>
          <p:cNvPr id="3" name="Content Placeholder 2">
            <a:extLst>
              <a:ext uri="{FF2B5EF4-FFF2-40B4-BE49-F238E27FC236}">
                <a16:creationId xmlns:a16="http://schemas.microsoft.com/office/drawing/2014/main" id="{A3BA8D4E-3E6E-4397-A0D5-64858AD9E460}"/>
              </a:ext>
            </a:extLst>
          </p:cNvPr>
          <p:cNvSpPr>
            <a:spLocks noGrp="1"/>
          </p:cNvSpPr>
          <p:nvPr>
            <p:ph idx="1"/>
          </p:nvPr>
        </p:nvSpPr>
        <p:spPr>
          <a:xfrm>
            <a:off x="696191" y="1579418"/>
            <a:ext cx="10657609" cy="4597545"/>
          </a:xfrm>
        </p:spPr>
        <p:txBody>
          <a:bodyPr>
            <a:normAutofit/>
          </a:bodyPr>
          <a:lstStyle/>
          <a:p>
            <a:pPr algn="just">
              <a:lnSpc>
                <a:spcPct val="150000"/>
              </a:lnSpc>
            </a:pPr>
            <a:r>
              <a:rPr lang="en-US" sz="2000" dirty="0">
                <a:solidFill>
                  <a:srgbClr val="3D3D3D"/>
                </a:solidFill>
                <a:latin typeface="Times New Roman" panose="02020603050405020304" pitchFamily="18" charset="0"/>
                <a:cs typeface="Times New Roman" panose="02020603050405020304" pitchFamily="18" charset="0"/>
              </a:rPr>
              <a:t>O</a:t>
            </a:r>
            <a:r>
              <a:rPr lang="en-US" sz="2000" b="0" i="0" dirty="0">
                <a:solidFill>
                  <a:srgbClr val="3D3D3D"/>
                </a:solidFill>
                <a:effectLst/>
                <a:latin typeface="Times New Roman" panose="02020603050405020304" pitchFamily="18" charset="0"/>
                <a:cs typeface="Times New Roman" panose="02020603050405020304" pitchFamily="18" charset="0"/>
              </a:rPr>
              <a:t>ur inputs will have a binary value of 0 or 1. This technically defines it as a perceptron as neural networks primarily leverage sigmoid neurons, which represent values from negative infinity to positive infinity.</a:t>
            </a:r>
          </a:p>
          <a:p>
            <a:pPr algn="just" fontAlgn="base">
              <a:lnSpc>
                <a:spcPct val="150000"/>
              </a:lnSpc>
            </a:pPr>
            <a:r>
              <a:rPr lang="en-US" sz="2000" b="0" i="0" dirty="0">
                <a:solidFill>
                  <a:srgbClr val="3D3D3D"/>
                </a:solidFill>
                <a:effectLst/>
                <a:latin typeface="Times New Roman" panose="02020603050405020304" pitchFamily="18" charset="0"/>
                <a:ea typeface="Tahoma" panose="020B0604030504040204" pitchFamily="34" charset="0"/>
                <a:cs typeface="Times New Roman" panose="02020603050405020304" pitchFamily="18" charset="0"/>
              </a:rPr>
              <a:t>Moving on, we now need to assign some weights to determine importance. Larger weights make a single input’s contribution to the output more significant compared to other inputs.</a:t>
            </a:r>
          </a:p>
          <a:p>
            <a:pPr marL="0" indent="0" algn="l" fontAlgn="base">
              <a:buNone/>
            </a:pPr>
            <a:endParaRPr lang="en-US" sz="2000" b="0" i="0" dirty="0">
              <a:solidFill>
                <a:srgbClr val="3D3D3D"/>
              </a:solidFill>
              <a:effectLst/>
              <a:latin typeface="Times New Roman" panose="02020603050405020304" pitchFamily="18" charset="0"/>
              <a:ea typeface="Tahoma" panose="020B0604030504040204" pitchFamily="34" charset="0"/>
              <a:cs typeface="Times New Roman" panose="02020603050405020304" pitchFamily="18" charset="0"/>
            </a:endParaRPr>
          </a:p>
          <a:p>
            <a:pPr algn="l" fontAlgn="base">
              <a:buFont typeface="Arial" panose="020B0604020202020204" pitchFamily="34" charset="0"/>
              <a:buChar char="•"/>
            </a:pPr>
            <a:r>
              <a:rPr lang="en-US" sz="2000" b="1" i="1" dirty="0">
                <a:solidFill>
                  <a:srgbClr val="3D3D3D"/>
                </a:solidFill>
                <a:effectLst/>
                <a:latin typeface="Times New Roman" panose="02020603050405020304" pitchFamily="18" charset="0"/>
                <a:ea typeface="Tahoma" panose="020B0604030504040204" pitchFamily="34" charset="0"/>
                <a:cs typeface="Times New Roman" panose="02020603050405020304" pitchFamily="18" charset="0"/>
              </a:rPr>
              <a:t>W</a:t>
            </a:r>
            <a:r>
              <a:rPr lang="en-US" sz="2000" b="1" i="0" dirty="0">
                <a:solidFill>
                  <a:srgbClr val="3D3D3D"/>
                </a:solidFill>
                <a:effectLst/>
                <a:latin typeface="Times New Roman" panose="02020603050405020304" pitchFamily="18" charset="0"/>
                <a:ea typeface="Tahoma" panose="020B0604030504040204" pitchFamily="34" charset="0"/>
                <a:cs typeface="Times New Roman" panose="02020603050405020304" pitchFamily="18" charset="0"/>
              </a:rPr>
              <a:t>1 = 5, since you value time</a:t>
            </a:r>
          </a:p>
          <a:p>
            <a:pPr algn="l" fontAlgn="base">
              <a:buFont typeface="Arial" panose="020B0604020202020204" pitchFamily="34" charset="0"/>
              <a:buChar char="•"/>
            </a:pPr>
            <a:r>
              <a:rPr lang="en-US" sz="2000" b="1" i="1" dirty="0">
                <a:solidFill>
                  <a:srgbClr val="3D3D3D"/>
                </a:solidFill>
                <a:effectLst/>
                <a:latin typeface="Times New Roman" panose="02020603050405020304" pitchFamily="18" charset="0"/>
                <a:ea typeface="Tahoma" panose="020B0604030504040204" pitchFamily="34" charset="0"/>
                <a:cs typeface="Times New Roman" panose="02020603050405020304" pitchFamily="18" charset="0"/>
              </a:rPr>
              <a:t>W</a:t>
            </a:r>
            <a:r>
              <a:rPr lang="en-US" sz="2000" b="1" i="0" dirty="0">
                <a:solidFill>
                  <a:srgbClr val="3D3D3D"/>
                </a:solidFill>
                <a:effectLst/>
                <a:latin typeface="Times New Roman" panose="02020603050405020304" pitchFamily="18" charset="0"/>
                <a:ea typeface="Tahoma" panose="020B0604030504040204" pitchFamily="34" charset="0"/>
                <a:cs typeface="Times New Roman" panose="02020603050405020304" pitchFamily="18" charset="0"/>
              </a:rPr>
              <a:t>2 = 3, since you value staying in shape</a:t>
            </a:r>
          </a:p>
          <a:p>
            <a:pPr algn="l" fontAlgn="base">
              <a:buFont typeface="Arial" panose="020B0604020202020204" pitchFamily="34" charset="0"/>
              <a:buChar char="•"/>
            </a:pPr>
            <a:r>
              <a:rPr lang="en-US" sz="2000" b="1" i="1" dirty="0">
                <a:solidFill>
                  <a:srgbClr val="3D3D3D"/>
                </a:solidFill>
                <a:effectLst/>
                <a:latin typeface="Times New Roman" panose="02020603050405020304" pitchFamily="18" charset="0"/>
                <a:ea typeface="Tahoma" panose="020B0604030504040204" pitchFamily="34" charset="0"/>
                <a:cs typeface="Times New Roman" panose="02020603050405020304" pitchFamily="18" charset="0"/>
              </a:rPr>
              <a:t>W</a:t>
            </a:r>
            <a:r>
              <a:rPr lang="en-US" sz="2000" b="1" i="0" dirty="0">
                <a:solidFill>
                  <a:srgbClr val="3D3D3D"/>
                </a:solidFill>
                <a:effectLst/>
                <a:latin typeface="Times New Roman" panose="02020603050405020304" pitchFamily="18" charset="0"/>
                <a:ea typeface="Tahoma" panose="020B0604030504040204" pitchFamily="34" charset="0"/>
                <a:cs typeface="Times New Roman" panose="02020603050405020304" pitchFamily="18" charset="0"/>
              </a:rPr>
              <a:t>3 = 2, since you've got money in the bank</a:t>
            </a:r>
          </a:p>
          <a:p>
            <a:pPr algn="l" fontAlgn="base"/>
            <a:r>
              <a:rPr lang="en-US" sz="2000" b="0" i="0" dirty="0">
                <a:solidFill>
                  <a:srgbClr val="3D3D3D"/>
                </a:solidFill>
                <a:effectLst/>
                <a:latin typeface="Times New Roman" panose="02020603050405020304" pitchFamily="18" charset="0"/>
                <a:ea typeface="Tahoma" panose="020B0604030504040204" pitchFamily="34" charset="0"/>
                <a:cs typeface="Times New Roman" panose="02020603050405020304" pitchFamily="18" charset="0"/>
              </a:rPr>
              <a:t>Finally, we’ll also assume a threshold value of 5, which would translate to a bias value of –5.</a:t>
            </a:r>
          </a:p>
          <a:p>
            <a:pPr algn="just">
              <a:lnSpc>
                <a:spcPct val="150000"/>
              </a:lnSpc>
            </a:pP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478263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DC01AE-C449-473D-99CC-10F24A44E917}"/>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7C94FE8F-10FF-48A9-BCE4-BC795DBF2BE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 y="376649"/>
            <a:ext cx="12191999" cy="6116227"/>
          </a:xfrm>
        </p:spPr>
      </p:pic>
    </p:spTree>
    <p:extLst>
      <p:ext uri="{BB962C8B-B14F-4D97-AF65-F5344CB8AC3E}">
        <p14:creationId xmlns:p14="http://schemas.microsoft.com/office/powerpoint/2010/main" val="248149392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546CAF-7565-4A3E-85BA-E9707B98FF1D}"/>
              </a:ext>
            </a:extLst>
          </p:cNvPr>
          <p:cNvSpPr>
            <a:spLocks noGrp="1"/>
          </p:cNvSpPr>
          <p:nvPr>
            <p:ph type="title"/>
          </p:nvPr>
        </p:nvSpPr>
        <p:spPr/>
        <p:txBody>
          <a:bodyPr>
            <a:normAutofit/>
          </a:bodyPr>
          <a:lstStyle/>
          <a:p>
            <a:r>
              <a:rPr lang="en-US" sz="4000" b="1" dirty="0">
                <a:latin typeface="Times New Roman" panose="02020603050405020304" pitchFamily="18" charset="0"/>
                <a:cs typeface="Times New Roman" panose="02020603050405020304" pitchFamily="18" charset="0"/>
              </a:rPr>
              <a:t>Cont..</a:t>
            </a:r>
          </a:p>
        </p:txBody>
      </p:sp>
      <p:sp>
        <p:nvSpPr>
          <p:cNvPr id="3" name="Content Placeholder 2">
            <a:extLst>
              <a:ext uri="{FF2B5EF4-FFF2-40B4-BE49-F238E27FC236}">
                <a16:creationId xmlns:a16="http://schemas.microsoft.com/office/drawing/2014/main" id="{59500EE1-D411-4B54-B477-37AEC911B953}"/>
              </a:ext>
            </a:extLst>
          </p:cNvPr>
          <p:cNvSpPr>
            <a:spLocks noGrp="1"/>
          </p:cNvSpPr>
          <p:nvPr>
            <p:ph idx="1"/>
          </p:nvPr>
        </p:nvSpPr>
        <p:spPr>
          <a:xfrm>
            <a:off x="838200" y="1825624"/>
            <a:ext cx="10934700" cy="4824557"/>
          </a:xfrm>
        </p:spPr>
        <p:txBody>
          <a:bodyPr>
            <a:normAutofit lnSpcReduction="10000"/>
          </a:bodyPr>
          <a:lstStyle/>
          <a:p>
            <a:pPr algn="just">
              <a:lnSpc>
                <a:spcPct val="150000"/>
              </a:lnSpc>
            </a:pPr>
            <a:r>
              <a:rPr lang="en-US" sz="2000" b="0" i="0" dirty="0">
                <a:solidFill>
                  <a:srgbClr val="3D3D3D"/>
                </a:solidFill>
                <a:effectLst/>
                <a:latin typeface="Times New Roman" panose="02020603050405020304" pitchFamily="18" charset="0"/>
                <a:cs typeface="Times New Roman" panose="02020603050405020304" pitchFamily="18" charset="0"/>
              </a:rPr>
              <a:t>Using the following activation function, we can now calculate the output (i.e., our decision to order Pizza)</a:t>
            </a:r>
          </a:p>
          <a:p>
            <a:pPr algn="just">
              <a:lnSpc>
                <a:spcPct val="150000"/>
              </a:lnSpc>
            </a:pPr>
            <a:endParaRPr lang="en-US" sz="2000" dirty="0">
              <a:solidFill>
                <a:srgbClr val="3D3D3D"/>
              </a:solidFill>
              <a:latin typeface="Times New Roman" panose="02020603050405020304" pitchFamily="18" charset="0"/>
              <a:cs typeface="Times New Roman" panose="02020603050405020304" pitchFamily="18" charset="0"/>
            </a:endParaRPr>
          </a:p>
          <a:p>
            <a:pPr algn="just">
              <a:lnSpc>
                <a:spcPct val="150000"/>
              </a:lnSpc>
            </a:pPr>
            <a:endParaRPr lang="en-US" sz="2000" dirty="0">
              <a:solidFill>
                <a:srgbClr val="3D3D3D"/>
              </a:solidFill>
              <a:latin typeface="Times New Roman" panose="02020603050405020304" pitchFamily="18" charset="0"/>
              <a:cs typeface="Times New Roman" panose="02020603050405020304" pitchFamily="18" charset="0"/>
            </a:endParaRPr>
          </a:p>
          <a:p>
            <a:pPr marL="0" indent="0" algn="l" fontAlgn="base">
              <a:buNone/>
            </a:pPr>
            <a:r>
              <a:rPr lang="en-US" sz="2000" b="1" i="0" dirty="0">
                <a:solidFill>
                  <a:srgbClr val="3D3D3D"/>
                </a:solidFill>
                <a:effectLst/>
                <a:latin typeface="Times New Roman" panose="02020603050405020304" pitchFamily="18" charset="0"/>
                <a:cs typeface="Times New Roman" panose="02020603050405020304" pitchFamily="18" charset="0"/>
              </a:rPr>
              <a:t>In summary:</a:t>
            </a:r>
          </a:p>
          <a:p>
            <a:pPr algn="l" fontAlgn="base"/>
            <a:r>
              <a:rPr lang="en-US" sz="2000" b="0" i="0" dirty="0">
                <a:solidFill>
                  <a:srgbClr val="3D3D3D"/>
                </a:solidFill>
                <a:effectLst/>
                <a:latin typeface="Times New Roman" panose="02020603050405020304" pitchFamily="18" charset="0"/>
                <a:cs typeface="Times New Roman" panose="02020603050405020304" pitchFamily="18" charset="0"/>
              </a:rPr>
              <a:t>  Y-hat (our predicted outcome) = Decide to order pizza or not</a:t>
            </a:r>
          </a:p>
          <a:p>
            <a:pPr algn="l" fontAlgn="base"/>
            <a:r>
              <a:rPr lang="en-US" sz="2000" b="0" i="0" dirty="0">
                <a:solidFill>
                  <a:srgbClr val="3D3D3D"/>
                </a:solidFill>
                <a:effectLst/>
                <a:latin typeface="Times New Roman" panose="02020603050405020304" pitchFamily="18" charset="0"/>
                <a:cs typeface="Times New Roman" panose="02020603050405020304" pitchFamily="18" charset="0"/>
              </a:rPr>
              <a:t>  Y-hat = (1*5) + (0*3) + (1*2) - 5</a:t>
            </a:r>
          </a:p>
          <a:p>
            <a:pPr algn="l" fontAlgn="base"/>
            <a:r>
              <a:rPr lang="en-US" sz="2000" b="0" i="0" dirty="0">
                <a:solidFill>
                  <a:srgbClr val="3D3D3D"/>
                </a:solidFill>
                <a:effectLst/>
                <a:latin typeface="Times New Roman" panose="02020603050405020304" pitchFamily="18" charset="0"/>
                <a:cs typeface="Times New Roman" panose="02020603050405020304" pitchFamily="18" charset="0"/>
              </a:rPr>
              <a:t>  Y-hat = 5 + 0 + 2 – 5</a:t>
            </a:r>
          </a:p>
          <a:p>
            <a:pPr algn="l" fontAlgn="base"/>
            <a:r>
              <a:rPr lang="en-US" sz="2000" b="0" i="0" dirty="0">
                <a:solidFill>
                  <a:srgbClr val="3D3D3D"/>
                </a:solidFill>
                <a:effectLst/>
                <a:latin typeface="Times New Roman" panose="02020603050405020304" pitchFamily="18" charset="0"/>
                <a:cs typeface="Times New Roman" panose="02020603050405020304" pitchFamily="18" charset="0"/>
              </a:rPr>
              <a:t>  Y-hat = 2, which is greater than zero.</a:t>
            </a:r>
          </a:p>
          <a:p>
            <a:pPr algn="l" fontAlgn="base"/>
            <a:r>
              <a:rPr lang="en-US" sz="2000" b="0" i="0" dirty="0">
                <a:solidFill>
                  <a:srgbClr val="3D3D3D"/>
                </a:solidFill>
                <a:effectLst/>
                <a:latin typeface="Times New Roman" panose="02020603050405020304" pitchFamily="18" charset="0"/>
                <a:cs typeface="Times New Roman" panose="02020603050405020304" pitchFamily="18" charset="0"/>
              </a:rPr>
              <a:t>Since Y-hat is 2, the </a:t>
            </a:r>
            <a:r>
              <a:rPr lang="en-US" sz="2000" b="1" i="0" dirty="0">
                <a:solidFill>
                  <a:srgbClr val="3D3D3D"/>
                </a:solidFill>
                <a:effectLst/>
                <a:latin typeface="Times New Roman" panose="02020603050405020304" pitchFamily="18" charset="0"/>
                <a:cs typeface="Times New Roman" panose="02020603050405020304" pitchFamily="18" charset="0"/>
              </a:rPr>
              <a:t>output from the activation function </a:t>
            </a:r>
            <a:r>
              <a:rPr lang="en-US" sz="2000" b="0" i="0" dirty="0">
                <a:solidFill>
                  <a:srgbClr val="3D3D3D"/>
                </a:solidFill>
                <a:effectLst/>
                <a:latin typeface="Times New Roman" panose="02020603050405020304" pitchFamily="18" charset="0"/>
                <a:cs typeface="Times New Roman" panose="02020603050405020304" pitchFamily="18" charset="0"/>
              </a:rPr>
              <a:t>will be </a:t>
            </a:r>
            <a:r>
              <a:rPr lang="en-US" sz="2000" b="1" i="0" dirty="0">
                <a:solidFill>
                  <a:srgbClr val="3D3D3D"/>
                </a:solidFill>
                <a:effectLst/>
                <a:latin typeface="Times New Roman" panose="02020603050405020304" pitchFamily="18" charset="0"/>
                <a:cs typeface="Times New Roman" panose="02020603050405020304" pitchFamily="18" charset="0"/>
              </a:rPr>
              <a:t>1, </a:t>
            </a:r>
            <a:r>
              <a:rPr lang="en-US" sz="2000" b="0" i="0" dirty="0">
                <a:solidFill>
                  <a:srgbClr val="3D3D3D"/>
                </a:solidFill>
                <a:effectLst/>
                <a:latin typeface="Times New Roman" panose="02020603050405020304" pitchFamily="18" charset="0"/>
                <a:cs typeface="Times New Roman" panose="02020603050405020304" pitchFamily="18" charset="0"/>
              </a:rPr>
              <a:t>meaning that we </a:t>
            </a:r>
            <a:r>
              <a:rPr lang="en-US" sz="2000" b="1" i="1" dirty="0">
                <a:solidFill>
                  <a:srgbClr val="3D3D3D"/>
                </a:solidFill>
                <a:effectLst/>
                <a:latin typeface="Times New Roman" panose="02020603050405020304" pitchFamily="18" charset="0"/>
                <a:cs typeface="Times New Roman" panose="02020603050405020304" pitchFamily="18" charset="0"/>
              </a:rPr>
              <a:t>will</a:t>
            </a:r>
            <a:r>
              <a:rPr lang="en-US" sz="2000" b="1" i="0" dirty="0">
                <a:solidFill>
                  <a:srgbClr val="3D3D3D"/>
                </a:solidFill>
                <a:effectLst/>
                <a:latin typeface="Times New Roman" panose="02020603050405020304" pitchFamily="18" charset="0"/>
                <a:cs typeface="Times New Roman" panose="02020603050405020304" pitchFamily="18" charset="0"/>
              </a:rPr>
              <a:t> order pizza</a:t>
            </a:r>
            <a:r>
              <a:rPr lang="en-US" sz="2000" b="0" i="0" dirty="0">
                <a:solidFill>
                  <a:srgbClr val="3D3D3D"/>
                </a:solidFill>
                <a:effectLst/>
                <a:latin typeface="Times New Roman" panose="02020603050405020304" pitchFamily="18" charset="0"/>
                <a:cs typeface="Times New Roman" panose="02020603050405020304" pitchFamily="18" charset="0"/>
              </a:rPr>
              <a:t> (I mean, who doesn't love pizza).  </a:t>
            </a:r>
          </a:p>
          <a:p>
            <a:pPr algn="just">
              <a:lnSpc>
                <a:spcPct val="150000"/>
              </a:lnSpc>
            </a:pPr>
            <a:endParaRPr lang="en-US" sz="2000" dirty="0">
              <a:solidFill>
                <a:srgbClr val="3D3D3D"/>
              </a:solidFill>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EB3C1BE4-058F-45AE-88E4-E1D82D580C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46549" y="2308247"/>
            <a:ext cx="4181713" cy="1693711"/>
          </a:xfrm>
          <a:prstGeom prst="rect">
            <a:avLst/>
          </a:prstGeom>
        </p:spPr>
      </p:pic>
    </p:spTree>
    <p:extLst>
      <p:ext uri="{BB962C8B-B14F-4D97-AF65-F5344CB8AC3E}">
        <p14:creationId xmlns:p14="http://schemas.microsoft.com/office/powerpoint/2010/main" val="112148508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7047F6-A0F3-4FD0-8145-AC3B157BEE33}"/>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9813EFC4-29A3-42FF-B03A-770F6E881CB2}"/>
              </a:ext>
            </a:extLst>
          </p:cNvPr>
          <p:cNvSpPr>
            <a:spLocks noGrp="1"/>
          </p:cNvSpPr>
          <p:nvPr>
            <p:ph idx="1"/>
          </p:nvPr>
        </p:nvSpPr>
        <p:spPr/>
        <p:txBody>
          <a:bodyPr>
            <a:normAutofit lnSpcReduction="10000"/>
          </a:bodyPr>
          <a:lstStyle/>
          <a:p>
            <a:pPr algn="just">
              <a:lnSpc>
                <a:spcPct val="150000"/>
              </a:lnSpc>
            </a:pPr>
            <a:r>
              <a:rPr lang="en-IN" sz="1800" dirty="0">
                <a:solidFill>
                  <a:srgbClr val="111111"/>
                </a:solidFill>
                <a:effectLst/>
                <a:latin typeface="Times New Roman" panose="02020603050405020304" pitchFamily="18" charset="0"/>
                <a:ea typeface="Times New Roman" panose="02020603050405020304" pitchFamily="18" charset="0"/>
              </a:rPr>
              <a:t>A Neural </a:t>
            </a:r>
            <a:r>
              <a:rPr lang="en-IN" sz="1800" dirty="0">
                <a:solidFill>
                  <a:srgbClr val="111111"/>
                </a:solidFill>
                <a:latin typeface="Times New Roman" panose="02020603050405020304" pitchFamily="18" charset="0"/>
                <a:ea typeface="Times New Roman" panose="02020603050405020304" pitchFamily="18" charset="0"/>
              </a:rPr>
              <a:t>N</a:t>
            </a:r>
            <a:r>
              <a:rPr lang="en-IN" sz="1800" dirty="0">
                <a:solidFill>
                  <a:srgbClr val="111111"/>
                </a:solidFill>
                <a:effectLst/>
                <a:latin typeface="Times New Roman" panose="02020603050405020304" pitchFamily="18" charset="0"/>
                <a:ea typeface="Times New Roman" panose="02020603050405020304" pitchFamily="18" charset="0"/>
              </a:rPr>
              <a:t>etwork contains layers of interconnected nodes. Each node is a perceptron and is similar to a multiple linear regression. The perceptron feeds the signal produced by a multiple linear regression into an activation function that may be nonlinear</a:t>
            </a:r>
          </a:p>
          <a:p>
            <a:pPr algn="just">
              <a:lnSpc>
                <a:spcPct val="150000"/>
              </a:lnSpc>
            </a:pPr>
            <a:r>
              <a:rPr lang="en-IN" sz="1800" dirty="0">
                <a:solidFill>
                  <a:srgbClr val="111111"/>
                </a:solidFill>
                <a:effectLst/>
                <a:latin typeface="Times New Roman" panose="02020603050405020304" pitchFamily="18" charset="0"/>
                <a:ea typeface="Times New Roman" panose="02020603050405020304" pitchFamily="18" charset="0"/>
                <a:cs typeface="Gautami" panose="020B0502040204020203" pitchFamily="34" charset="0"/>
              </a:rPr>
              <a:t>In a </a:t>
            </a:r>
            <a:r>
              <a:rPr lang="en-IN" sz="1800" b="1" dirty="0">
                <a:solidFill>
                  <a:srgbClr val="111111"/>
                </a:solidFill>
                <a:effectLst/>
                <a:latin typeface="Times New Roman" panose="02020603050405020304" pitchFamily="18" charset="0"/>
                <a:ea typeface="Times New Roman" panose="02020603050405020304" pitchFamily="18" charset="0"/>
                <a:cs typeface="Gautami" panose="020B0502040204020203" pitchFamily="34" charset="0"/>
              </a:rPr>
              <a:t>Multi-Layered </a:t>
            </a:r>
            <a:r>
              <a:rPr lang="en-IN" sz="1800" b="1" dirty="0">
                <a:solidFill>
                  <a:srgbClr val="111111"/>
                </a:solidFill>
                <a:latin typeface="Times New Roman" panose="02020603050405020304" pitchFamily="18" charset="0"/>
                <a:ea typeface="Times New Roman" panose="02020603050405020304" pitchFamily="18" charset="0"/>
                <a:cs typeface="Gautami" panose="020B0502040204020203" pitchFamily="34" charset="0"/>
              </a:rPr>
              <a:t>P</a:t>
            </a:r>
            <a:r>
              <a:rPr lang="en-IN" sz="1800" b="1" dirty="0">
                <a:solidFill>
                  <a:srgbClr val="111111"/>
                </a:solidFill>
                <a:effectLst/>
                <a:latin typeface="Times New Roman" panose="02020603050405020304" pitchFamily="18" charset="0"/>
                <a:ea typeface="Times New Roman" panose="02020603050405020304" pitchFamily="18" charset="0"/>
                <a:cs typeface="Gautami" panose="020B0502040204020203" pitchFamily="34" charset="0"/>
              </a:rPr>
              <a:t>erceptron (MLP), </a:t>
            </a:r>
            <a:r>
              <a:rPr lang="en-IN" sz="1800" dirty="0" err="1">
                <a:solidFill>
                  <a:srgbClr val="111111"/>
                </a:solidFill>
                <a:effectLst/>
                <a:latin typeface="Times New Roman" panose="02020603050405020304" pitchFamily="18" charset="0"/>
                <a:ea typeface="Times New Roman" panose="02020603050405020304" pitchFamily="18" charset="0"/>
                <a:cs typeface="Gautami" panose="020B0502040204020203" pitchFamily="34" charset="0"/>
              </a:rPr>
              <a:t>Perceptrons</a:t>
            </a:r>
            <a:r>
              <a:rPr lang="en-IN" sz="1800" dirty="0">
                <a:solidFill>
                  <a:srgbClr val="111111"/>
                </a:solidFill>
                <a:effectLst/>
                <a:latin typeface="Times New Roman" panose="02020603050405020304" pitchFamily="18" charset="0"/>
                <a:ea typeface="Times New Roman" panose="02020603050405020304" pitchFamily="18" charset="0"/>
                <a:cs typeface="Gautami" panose="020B0502040204020203" pitchFamily="34" charset="0"/>
              </a:rPr>
              <a:t> are arranged in interconnected layers. The input layer collects input patterns. The output layer has classifications or output signals to which input patterns may map. For instance, the patterns may comprise a list of quantities for technical indicators about a security; potential outputs could be “buy,” “hold” or “sell.”</a:t>
            </a:r>
          </a:p>
          <a:p>
            <a:pPr algn="just">
              <a:lnSpc>
                <a:spcPct val="150000"/>
              </a:lnSpc>
            </a:pPr>
            <a:r>
              <a:rPr lang="en-IN" sz="1800" dirty="0">
                <a:solidFill>
                  <a:srgbClr val="111111"/>
                </a:solidFill>
                <a:effectLst/>
                <a:latin typeface="Times New Roman" panose="02020603050405020304" pitchFamily="18" charset="0"/>
                <a:ea typeface="Times New Roman" panose="02020603050405020304" pitchFamily="18" charset="0"/>
              </a:rPr>
              <a:t>Hidden layers fine-tune the input weightings until the neural network’s margin of error is minimal. It is hypothesized that hidden layers extrapolate salient features in the input data that have predictive power regarding the outputs. </a:t>
            </a:r>
            <a:endParaRPr lang="en-IN" sz="1800" dirty="0">
              <a:effectLst/>
              <a:latin typeface="Calibri" panose="020F0502020204030204" pitchFamily="34" charset="0"/>
              <a:ea typeface="Calibri" panose="020F0502020204030204" pitchFamily="34" charset="0"/>
              <a:cs typeface="Gautami" panose="020B0502040204020203" pitchFamily="34" charset="0"/>
            </a:endParaRPr>
          </a:p>
          <a:p>
            <a:pPr algn="just">
              <a:lnSpc>
                <a:spcPct val="150000"/>
              </a:lnSpc>
            </a:pPr>
            <a:endParaRPr lang="en-US" dirty="0"/>
          </a:p>
        </p:txBody>
      </p:sp>
    </p:spTree>
    <p:extLst>
      <p:ext uri="{BB962C8B-B14F-4D97-AF65-F5344CB8AC3E}">
        <p14:creationId xmlns:p14="http://schemas.microsoft.com/office/powerpoint/2010/main" val="180037133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7680F1-6309-40FE-BE36-E864B2D10479}"/>
              </a:ext>
            </a:extLst>
          </p:cNvPr>
          <p:cNvSpPr>
            <a:spLocks noGrp="1"/>
          </p:cNvSpPr>
          <p:nvPr>
            <p:ph type="title"/>
          </p:nvPr>
        </p:nvSpPr>
        <p:spPr/>
        <p:txBody>
          <a:bodyPr>
            <a:normAutofit/>
          </a:bodyPr>
          <a:lstStyle/>
          <a:p>
            <a:r>
              <a:rPr lang="en-US" sz="4000" b="1" dirty="0">
                <a:latin typeface="Times New Roman" panose="02020603050405020304" pitchFamily="18" charset="0"/>
                <a:cs typeface="Times New Roman" panose="02020603050405020304" pitchFamily="18" charset="0"/>
              </a:rPr>
              <a:t>Perceptron..</a:t>
            </a:r>
          </a:p>
        </p:txBody>
      </p:sp>
      <p:sp>
        <p:nvSpPr>
          <p:cNvPr id="3" name="Content Placeholder 2">
            <a:extLst>
              <a:ext uri="{FF2B5EF4-FFF2-40B4-BE49-F238E27FC236}">
                <a16:creationId xmlns:a16="http://schemas.microsoft.com/office/drawing/2014/main" id="{DF4CB08A-8AA5-494D-BE2F-856809F02B8C}"/>
              </a:ext>
            </a:extLst>
          </p:cNvPr>
          <p:cNvSpPr>
            <a:spLocks noGrp="1"/>
          </p:cNvSpPr>
          <p:nvPr>
            <p:ph idx="1"/>
          </p:nvPr>
        </p:nvSpPr>
        <p:spPr>
          <a:xfrm>
            <a:off x="633845" y="1163782"/>
            <a:ext cx="11558155" cy="5995553"/>
          </a:xfrm>
        </p:spPr>
        <p:txBody>
          <a:bodyPr>
            <a:normAutofit fontScale="47500" lnSpcReduction="20000"/>
          </a:bodyPr>
          <a:lstStyle/>
          <a:p>
            <a:pPr marL="0" indent="0" algn="just">
              <a:lnSpc>
                <a:spcPct val="160000"/>
              </a:lnSpc>
              <a:spcAft>
                <a:spcPts val="800"/>
              </a:spcAft>
              <a:buNone/>
            </a:pPr>
            <a:endParaRPr lang="en-IN" sz="4200" b="1" dirty="0">
              <a:solidFill>
                <a:srgbClr val="000000"/>
              </a:solidFill>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60000"/>
              </a:lnSpc>
              <a:spcAft>
                <a:spcPts val="800"/>
              </a:spcAft>
            </a:pPr>
            <a:r>
              <a:rPr lang="en-IN" sz="42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Perceptron</a:t>
            </a:r>
            <a:r>
              <a:rPr lang="en-IN" sz="42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is a single layer neural network and a multi-layer perceptron is called Neural Networks.</a:t>
            </a:r>
          </a:p>
          <a:p>
            <a:pPr algn="just">
              <a:lnSpc>
                <a:spcPct val="160000"/>
              </a:lnSpc>
              <a:spcAft>
                <a:spcPts val="800"/>
              </a:spcAft>
            </a:pPr>
            <a:r>
              <a:rPr lang="en-IN" sz="42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Perceptron was introduced by Frank Rosenblatt in 1957. He proposed a Perceptron learning rule based on the original MCP neuron.</a:t>
            </a:r>
            <a:r>
              <a:rPr lang="en-IN" sz="4200" spc="-5"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The very first step towards the </a:t>
            </a:r>
            <a:r>
              <a:rPr lang="en-IN" sz="4200" i="1" spc="-5"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perceptron </a:t>
            </a:r>
            <a:r>
              <a:rPr lang="en-IN" sz="4200" spc="-5"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we use today was taken in 1943 by McCulloch and Pitts, by mimicking the functionality of a biological neuron.</a:t>
            </a:r>
            <a:endParaRPr lang="en-IN" sz="4200" dirty="0">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60000"/>
              </a:lnSpc>
              <a:spcAft>
                <a:spcPts val="800"/>
              </a:spcAft>
            </a:pPr>
            <a:r>
              <a:rPr lang="en-IN" sz="42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The Standard Paradigm for Statistical Pattern Recognition:</a:t>
            </a:r>
            <a:endParaRPr lang="en-IN" sz="4200" dirty="0">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60000"/>
              </a:lnSpc>
              <a:spcAft>
                <a:spcPts val="800"/>
              </a:spcAft>
            </a:pPr>
            <a:r>
              <a:rPr lang="en-IN" sz="42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Convert the raw input vector into a vector of feature activations.</a:t>
            </a:r>
            <a:endParaRPr lang="en-IN" sz="4200" dirty="0">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60000"/>
              </a:lnSpc>
              <a:spcAft>
                <a:spcPts val="800"/>
              </a:spcAft>
            </a:pPr>
            <a:r>
              <a:rPr lang="en-IN" sz="42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Learn how to weight each of the feature activations to get a single scalar quantity.</a:t>
            </a:r>
            <a:endParaRPr lang="en-IN" sz="4200" dirty="0">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60000"/>
              </a:lnSpc>
              <a:spcAft>
                <a:spcPts val="800"/>
              </a:spcAft>
            </a:pPr>
            <a:r>
              <a:rPr lang="en-IN" sz="42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If this quantity is above some threshold, decide that the input vector is a positive example of the target class.</a:t>
            </a:r>
            <a:endParaRPr lang="en-IN" sz="42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317319439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19F68-4C39-4865-A812-FCCEE2232527}"/>
              </a:ext>
            </a:extLst>
          </p:cNvPr>
          <p:cNvSpPr>
            <a:spLocks noGrp="1"/>
          </p:cNvSpPr>
          <p:nvPr>
            <p:ph type="title"/>
          </p:nvPr>
        </p:nvSpPr>
        <p:spPr/>
        <p:txBody>
          <a:bodyPr/>
          <a:lstStyle/>
          <a:p>
            <a:endParaRPr lang="en-US"/>
          </a:p>
        </p:txBody>
      </p:sp>
      <p:pic>
        <p:nvPicPr>
          <p:cNvPr id="4" name="Content Placeholder 3" descr="A picture containing object&#10;&#10;Description automatically generated">
            <a:extLst>
              <a:ext uri="{FF2B5EF4-FFF2-40B4-BE49-F238E27FC236}">
                <a16:creationId xmlns:a16="http://schemas.microsoft.com/office/drawing/2014/main" id="{3B2C9E6A-4300-4009-8B5E-36B9C101D90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17994" y="1879816"/>
            <a:ext cx="7517207" cy="3616975"/>
          </a:xfrm>
          <a:prstGeom prst="rect">
            <a:avLst/>
          </a:prstGeom>
        </p:spPr>
      </p:pic>
    </p:spTree>
    <p:extLst>
      <p:ext uri="{BB962C8B-B14F-4D97-AF65-F5344CB8AC3E}">
        <p14:creationId xmlns:p14="http://schemas.microsoft.com/office/powerpoint/2010/main" val="84825079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94B0DD-EF66-423D-A70B-70EAA76D720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3D51E5B-D8E8-46D8-A716-6D9FE641A0C7}"/>
              </a:ext>
            </a:extLst>
          </p:cNvPr>
          <p:cNvSpPr>
            <a:spLocks noGrp="1"/>
          </p:cNvSpPr>
          <p:nvPr>
            <p:ph idx="1"/>
          </p:nvPr>
        </p:nvSpPr>
        <p:spPr/>
        <p:txBody>
          <a:bodyPr>
            <a:normAutofit/>
          </a:bodyPr>
          <a:lstStyle/>
          <a:p>
            <a:pPr>
              <a:lnSpc>
                <a:spcPct val="150000"/>
              </a:lnSpc>
            </a:pPr>
            <a:r>
              <a:rPr lang="en-IN" sz="17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Although the perceptron initially seemed promising, it was quickly proved that </a:t>
            </a:r>
            <a:r>
              <a:rPr lang="en-IN" sz="17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perceptrons</a:t>
            </a:r>
            <a:r>
              <a:rPr lang="en-IN" sz="17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could not be trained to recognise many classes of patterns. This caused the field of neural network research to stagnate for many years, </a:t>
            </a:r>
            <a:r>
              <a:rPr lang="en-IN" sz="1700" dirty="0">
                <a:solidFill>
                  <a:srgbClr val="222222"/>
                </a:solidFill>
                <a:effectLst/>
                <a:latin typeface="Times New Roman" panose="02020603050405020304" pitchFamily="18" charset="0"/>
                <a:ea typeface="Calibri" panose="020F0502020204030204" pitchFamily="34" charset="0"/>
                <a:cs typeface="Times New Roman" panose="02020603050405020304" pitchFamily="18" charset="0"/>
              </a:rPr>
              <a:t>before it was recognised that a </a:t>
            </a:r>
            <a:r>
              <a:rPr lang="en-IN" sz="1700" u="sng" dirty="0">
                <a:solidFill>
                  <a:srgbClr val="0000FF"/>
                </a:solidFill>
                <a:effectLst/>
                <a:latin typeface="Times New Roman" panose="02020603050405020304" pitchFamily="18" charset="0"/>
                <a:ea typeface="Calibri" panose="020F0502020204030204" pitchFamily="34" charset="0"/>
                <a:cs typeface="Times New Roman" panose="02020603050405020304" pitchFamily="18" charset="0"/>
              </a:rPr>
              <a:t>feedforward neural network</a:t>
            </a:r>
            <a:r>
              <a:rPr lang="en-IN" sz="1700" dirty="0">
                <a:solidFill>
                  <a:srgbClr val="222222"/>
                </a:solidFill>
                <a:effectLst/>
                <a:latin typeface="Times New Roman" panose="02020603050405020304" pitchFamily="18" charset="0"/>
                <a:ea typeface="Calibri" panose="020F0502020204030204" pitchFamily="34" charset="0"/>
                <a:cs typeface="Times New Roman" panose="02020603050405020304" pitchFamily="18" charset="0"/>
              </a:rPr>
              <a:t> with two or more layers (also called a </a:t>
            </a:r>
            <a:r>
              <a:rPr lang="en-IN" sz="1700" u="sng" dirty="0">
                <a:solidFill>
                  <a:srgbClr val="0000FF"/>
                </a:solidFill>
                <a:effectLst/>
                <a:latin typeface="Times New Roman" panose="02020603050405020304" pitchFamily="18" charset="0"/>
                <a:ea typeface="Calibri" panose="020F0502020204030204" pitchFamily="34" charset="0"/>
                <a:cs typeface="Times New Roman" panose="02020603050405020304" pitchFamily="18" charset="0"/>
              </a:rPr>
              <a:t>multilayer perceptron</a:t>
            </a:r>
            <a:r>
              <a:rPr lang="en-IN" sz="17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N" sz="1700" dirty="0">
                <a:solidFill>
                  <a:srgbClr val="222222"/>
                </a:solidFill>
                <a:effectLst/>
                <a:latin typeface="Times New Roman" panose="02020603050405020304" pitchFamily="18" charset="0"/>
                <a:ea typeface="Calibri" panose="020F0502020204030204" pitchFamily="34" charset="0"/>
                <a:cs typeface="Times New Roman" panose="02020603050405020304" pitchFamily="18" charset="0"/>
              </a:rPr>
              <a:t>had far greater processing power than </a:t>
            </a:r>
            <a:r>
              <a:rPr lang="en-IN" sz="1700" dirty="0" err="1">
                <a:solidFill>
                  <a:srgbClr val="222222"/>
                </a:solidFill>
                <a:effectLst/>
                <a:latin typeface="Times New Roman" panose="02020603050405020304" pitchFamily="18" charset="0"/>
                <a:ea typeface="Calibri" panose="020F0502020204030204" pitchFamily="34" charset="0"/>
                <a:cs typeface="Times New Roman" panose="02020603050405020304" pitchFamily="18" charset="0"/>
              </a:rPr>
              <a:t>perceptrons</a:t>
            </a:r>
            <a:r>
              <a:rPr lang="en-IN" sz="1700" dirty="0">
                <a:solidFill>
                  <a:srgbClr val="222222"/>
                </a:solidFill>
                <a:effectLst/>
                <a:latin typeface="Times New Roman" panose="02020603050405020304" pitchFamily="18" charset="0"/>
                <a:ea typeface="Calibri" panose="020F0502020204030204" pitchFamily="34" charset="0"/>
                <a:cs typeface="Times New Roman" panose="02020603050405020304" pitchFamily="18" charset="0"/>
              </a:rPr>
              <a:t> with one layer (also called a </a:t>
            </a:r>
            <a:r>
              <a:rPr lang="en-IN" sz="1700" u="sng" dirty="0">
                <a:solidFill>
                  <a:srgbClr val="0000FF"/>
                </a:solidFill>
                <a:effectLst/>
                <a:latin typeface="Times New Roman" panose="02020603050405020304" pitchFamily="18" charset="0"/>
                <a:ea typeface="Calibri" panose="020F0502020204030204" pitchFamily="34" charset="0"/>
                <a:cs typeface="Times New Roman" panose="02020603050405020304" pitchFamily="18" charset="0"/>
              </a:rPr>
              <a:t>single layer perceptron</a:t>
            </a:r>
            <a:r>
              <a:rPr lang="en-IN" sz="1700" dirty="0">
                <a:solidFill>
                  <a:srgbClr val="222222"/>
                </a:solidFill>
                <a:effectLst/>
                <a:latin typeface="Times New Roman" panose="02020603050405020304" pitchFamily="18" charset="0"/>
                <a:ea typeface="Calibri" panose="020F0502020204030204" pitchFamily="34" charset="0"/>
                <a:cs typeface="Times New Roman" panose="02020603050405020304" pitchFamily="18" charset="0"/>
              </a:rPr>
              <a:t>).</a:t>
            </a:r>
          </a:p>
          <a:p>
            <a:pPr algn="just">
              <a:lnSpc>
                <a:spcPct val="107000"/>
              </a:lnSpc>
              <a:spcAft>
                <a:spcPts val="800"/>
              </a:spcAft>
            </a:pPr>
            <a:r>
              <a:rPr lang="en-IN" sz="1700" dirty="0">
                <a:solidFill>
                  <a:srgbClr val="111111"/>
                </a:solidFill>
                <a:effectLst/>
                <a:latin typeface="Times New Roman" panose="02020603050405020304" pitchFamily="18" charset="0"/>
                <a:ea typeface="Times New Roman" panose="02020603050405020304" pitchFamily="18" charset="0"/>
                <a:cs typeface="Times New Roman" panose="02020603050405020304" pitchFamily="18" charset="0"/>
              </a:rPr>
              <a:t>There are two types of </a:t>
            </a:r>
            <a:r>
              <a:rPr lang="en-IN" sz="1700" dirty="0" err="1">
                <a:solidFill>
                  <a:srgbClr val="111111"/>
                </a:solidFill>
                <a:effectLst/>
                <a:latin typeface="Times New Roman" panose="02020603050405020304" pitchFamily="18" charset="0"/>
                <a:ea typeface="Times New Roman" panose="02020603050405020304" pitchFamily="18" charset="0"/>
                <a:cs typeface="Times New Roman" panose="02020603050405020304" pitchFamily="18" charset="0"/>
              </a:rPr>
              <a:t>Perceptrons</a:t>
            </a:r>
            <a:r>
              <a:rPr lang="en-IN" sz="1700" dirty="0">
                <a:solidFill>
                  <a:srgbClr val="111111"/>
                </a:solidFill>
                <a:effectLst/>
                <a:latin typeface="Times New Roman" panose="02020603050405020304" pitchFamily="18" charset="0"/>
                <a:ea typeface="Times New Roman" panose="02020603050405020304" pitchFamily="18" charset="0"/>
                <a:cs typeface="Times New Roman" panose="02020603050405020304" pitchFamily="18" charset="0"/>
              </a:rPr>
              <a:t> : Single layer and Multilayer.</a:t>
            </a:r>
            <a:endParaRPr lang="en-IN" sz="1700" dirty="0">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en-IN" sz="1700" b="1" dirty="0">
                <a:solidFill>
                  <a:srgbClr val="111111"/>
                </a:solidFill>
                <a:effectLst/>
                <a:latin typeface="Times New Roman" panose="02020603050405020304" pitchFamily="18" charset="0"/>
                <a:ea typeface="Times New Roman" panose="02020603050405020304" pitchFamily="18" charset="0"/>
                <a:cs typeface="Times New Roman" panose="02020603050405020304" pitchFamily="18" charset="0"/>
              </a:rPr>
              <a:t>Single layer </a:t>
            </a:r>
            <a:r>
              <a:rPr lang="en-IN" sz="1700" b="1" dirty="0" err="1">
                <a:solidFill>
                  <a:srgbClr val="111111"/>
                </a:solidFill>
                <a:effectLst/>
                <a:latin typeface="Times New Roman" panose="02020603050405020304" pitchFamily="18" charset="0"/>
                <a:ea typeface="Times New Roman" panose="02020603050405020304" pitchFamily="18" charset="0"/>
                <a:cs typeface="Times New Roman" panose="02020603050405020304" pitchFamily="18" charset="0"/>
              </a:rPr>
              <a:t>Perceptrons</a:t>
            </a:r>
            <a:r>
              <a:rPr lang="en-IN" sz="1700" b="1" dirty="0">
                <a:solidFill>
                  <a:srgbClr val="11111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IN" sz="1700" dirty="0">
                <a:solidFill>
                  <a:srgbClr val="111111"/>
                </a:solidFill>
                <a:effectLst/>
                <a:latin typeface="Times New Roman" panose="02020603050405020304" pitchFamily="18" charset="0"/>
                <a:ea typeface="Times New Roman" panose="02020603050405020304" pitchFamily="18" charset="0"/>
                <a:cs typeface="Times New Roman" panose="02020603050405020304" pitchFamily="18" charset="0"/>
              </a:rPr>
              <a:t>can learn only linearly separable patterns.</a:t>
            </a:r>
            <a:endParaRPr lang="en-IN" sz="1700" dirty="0">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en-IN" sz="1700" dirty="0">
                <a:solidFill>
                  <a:srgbClr val="111111"/>
                </a:solidFill>
                <a:effectLst/>
                <a:latin typeface="Times New Roman" panose="02020603050405020304" pitchFamily="18" charset="0"/>
                <a:ea typeface="Times New Roman" panose="02020603050405020304" pitchFamily="18" charset="0"/>
                <a:cs typeface="Times New Roman" panose="02020603050405020304" pitchFamily="18" charset="0"/>
              </a:rPr>
              <a:t>Multilayer </a:t>
            </a:r>
            <a:r>
              <a:rPr lang="en-IN" sz="1700" dirty="0" err="1">
                <a:solidFill>
                  <a:srgbClr val="111111"/>
                </a:solidFill>
                <a:effectLst/>
                <a:latin typeface="Times New Roman" panose="02020603050405020304" pitchFamily="18" charset="0"/>
                <a:ea typeface="Times New Roman" panose="02020603050405020304" pitchFamily="18" charset="0"/>
                <a:cs typeface="Times New Roman" panose="02020603050405020304" pitchFamily="18" charset="0"/>
              </a:rPr>
              <a:t>Perceptrons</a:t>
            </a:r>
            <a:r>
              <a:rPr lang="en-IN" sz="1700" dirty="0">
                <a:solidFill>
                  <a:srgbClr val="111111"/>
                </a:solidFill>
                <a:effectLst/>
                <a:latin typeface="Times New Roman" panose="02020603050405020304" pitchFamily="18" charset="0"/>
                <a:ea typeface="Times New Roman" panose="02020603050405020304" pitchFamily="18" charset="0"/>
                <a:cs typeface="Times New Roman" panose="02020603050405020304" pitchFamily="18" charset="0"/>
              </a:rPr>
              <a:t> or feedforward neural networks with two or more layers have the greater processing power.</a:t>
            </a:r>
            <a:endParaRPr lang="en-IN" sz="1700" dirty="0">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en-IN" sz="1700" dirty="0">
                <a:solidFill>
                  <a:srgbClr val="111111"/>
                </a:solidFill>
                <a:effectLst/>
                <a:latin typeface="Times New Roman" panose="02020603050405020304" pitchFamily="18" charset="0"/>
                <a:ea typeface="Times New Roman" panose="02020603050405020304" pitchFamily="18" charset="0"/>
                <a:cs typeface="Times New Roman" panose="02020603050405020304" pitchFamily="18" charset="0"/>
              </a:rPr>
              <a:t>The Perceptron algorithm learns the weights for the input signals in order to draw a linear decision boundary. This enables you to distinguish between the two linearly separable classes +1 and -1.</a:t>
            </a:r>
            <a:endParaRPr lang="en-IN" sz="17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50000"/>
              </a:lnSpc>
            </a:pP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358364718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7AB13C-069F-4F00-97F8-4C6E89D53732}"/>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C5F0C024-CD70-4129-A2DF-AC01C425132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33681" y="1974272"/>
            <a:ext cx="9312097" cy="3667992"/>
          </a:xfrm>
          <a:prstGeom prst="rect">
            <a:avLst/>
          </a:prstGeom>
        </p:spPr>
      </p:pic>
    </p:spTree>
    <p:extLst>
      <p:ext uri="{BB962C8B-B14F-4D97-AF65-F5344CB8AC3E}">
        <p14:creationId xmlns:p14="http://schemas.microsoft.com/office/powerpoint/2010/main" val="289795838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9A2D3C-6024-4120-9A4B-851504B02BC9}"/>
              </a:ext>
            </a:extLst>
          </p:cNvPr>
          <p:cNvSpPr>
            <a:spLocks noGrp="1"/>
          </p:cNvSpPr>
          <p:nvPr>
            <p:ph type="title"/>
          </p:nvPr>
        </p:nvSpPr>
        <p:spPr/>
        <p:txBody>
          <a:bodyPr/>
          <a:lstStyle/>
          <a:p>
            <a:r>
              <a:rPr lang="en-IN" sz="4000" b="1" dirty="0">
                <a:solidFill>
                  <a:srgbClr val="000000"/>
                </a:solidFill>
                <a:effectLst/>
                <a:latin typeface="Times New Roman" panose="02020603050405020304" pitchFamily="18" charset="0"/>
                <a:ea typeface="Times New Roman" panose="02020603050405020304" pitchFamily="18" charset="0"/>
              </a:rPr>
              <a:t>Activation Functions of Perceptron</a:t>
            </a:r>
            <a:br>
              <a:rPr lang="en-IN" sz="1800" dirty="0">
                <a:effectLst/>
                <a:latin typeface="Times New Roman" panose="02020603050405020304" pitchFamily="18" charset="0"/>
                <a:ea typeface="Times New Roman" panose="02020603050405020304" pitchFamily="18" charset="0"/>
              </a:rPr>
            </a:br>
            <a:endParaRPr lang="en-US" dirty="0"/>
          </a:p>
        </p:txBody>
      </p:sp>
      <p:pic>
        <p:nvPicPr>
          <p:cNvPr id="4" name="Content Placeholder 3">
            <a:extLst>
              <a:ext uri="{FF2B5EF4-FFF2-40B4-BE49-F238E27FC236}">
                <a16:creationId xmlns:a16="http://schemas.microsoft.com/office/drawing/2014/main" id="{02D49822-7994-4CF1-8566-9E2180E5DCCF}"/>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044863" y="2254827"/>
            <a:ext cx="8315520" cy="3584863"/>
          </a:xfrm>
          <a:prstGeom prst="rect">
            <a:avLst/>
          </a:prstGeom>
        </p:spPr>
      </p:pic>
    </p:spTree>
    <p:extLst>
      <p:ext uri="{BB962C8B-B14F-4D97-AF65-F5344CB8AC3E}">
        <p14:creationId xmlns:p14="http://schemas.microsoft.com/office/powerpoint/2010/main" val="13435982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896F9D-2CCC-40BE-8F09-4124BD5E6D27}"/>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4184B17D-B588-463F-8556-90B8E92035B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0"/>
            <a:ext cx="12192000" cy="6858000"/>
          </a:xfrm>
        </p:spPr>
      </p:pic>
    </p:spTree>
    <p:extLst>
      <p:ext uri="{BB962C8B-B14F-4D97-AF65-F5344CB8AC3E}">
        <p14:creationId xmlns:p14="http://schemas.microsoft.com/office/powerpoint/2010/main" val="308756015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2FB163-C2E3-4281-A958-19A5E6C95BB7}"/>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476FFF28-21FA-4D1A-9983-0DD51010EC2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260939"/>
            <a:ext cx="12191999" cy="6231933"/>
          </a:xfrm>
        </p:spPr>
      </p:pic>
    </p:spTree>
    <p:extLst>
      <p:ext uri="{BB962C8B-B14F-4D97-AF65-F5344CB8AC3E}">
        <p14:creationId xmlns:p14="http://schemas.microsoft.com/office/powerpoint/2010/main" val="360760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709F1D5-B0F1-4714-A239-E5B61C1619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Rounded Corners 9">
            <a:extLst>
              <a:ext uri="{FF2B5EF4-FFF2-40B4-BE49-F238E27FC236}">
                <a16:creationId xmlns:a16="http://schemas.microsoft.com/office/drawing/2014/main" id="{228FB460-D3FF-4440-A020-05982A09E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40546" y="1011045"/>
            <a:ext cx="4369859" cy="4369859"/>
          </a:xfrm>
          <a:prstGeom prst="roundRect">
            <a:avLst>
              <a:gd name="adj" fmla="val 2757"/>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EA3A2BC-0C15-4076-AB99-8911302A6ADE}"/>
              </a:ext>
            </a:extLst>
          </p:cNvPr>
          <p:cNvSpPr>
            <a:spLocks noGrp="1"/>
          </p:cNvSpPr>
          <p:nvPr>
            <p:ph type="title"/>
          </p:nvPr>
        </p:nvSpPr>
        <p:spPr>
          <a:xfrm>
            <a:off x="956826" y="1112969"/>
            <a:ext cx="3937298" cy="4166010"/>
          </a:xfrm>
        </p:spPr>
        <p:txBody>
          <a:bodyPr>
            <a:normAutofit/>
          </a:bodyPr>
          <a:lstStyle/>
          <a:p>
            <a:r>
              <a:rPr lang="en-IN" dirty="0">
                <a:solidFill>
                  <a:srgbClr val="FFFFFF"/>
                </a:solidFill>
              </a:rPr>
              <a:t>Did you know?</a:t>
            </a:r>
          </a:p>
        </p:txBody>
      </p:sp>
      <p:sp>
        <p:nvSpPr>
          <p:cNvPr id="12" name="Freeform: Shape 11">
            <a:extLst>
              <a:ext uri="{FF2B5EF4-FFF2-40B4-BE49-F238E27FC236}">
                <a16:creationId xmlns:a16="http://schemas.microsoft.com/office/drawing/2014/main" id="{14847E93-7DC1-4D4B-8829-B19AA7137C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30529" y="0"/>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Freeform: Shape 13">
            <a:extLst>
              <a:ext uri="{FF2B5EF4-FFF2-40B4-BE49-F238E27FC236}">
                <a16:creationId xmlns:a16="http://schemas.microsoft.com/office/drawing/2014/main" id="{5566D6E1-03A1-4D73-A4E0-35D74D568A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961511" y="-1"/>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9F835A99-04AC-494A-A572-AFE8413CC9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2936831"/>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4"/>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Content Placeholder 2">
            <a:extLst>
              <a:ext uri="{FF2B5EF4-FFF2-40B4-BE49-F238E27FC236}">
                <a16:creationId xmlns:a16="http://schemas.microsoft.com/office/drawing/2014/main" id="{81861697-BA27-48EA-BDA0-DB9032518A22}"/>
              </a:ext>
            </a:extLst>
          </p:cNvPr>
          <p:cNvSpPr>
            <a:spLocks noGrp="1"/>
          </p:cNvSpPr>
          <p:nvPr>
            <p:ph idx="1"/>
          </p:nvPr>
        </p:nvSpPr>
        <p:spPr>
          <a:xfrm>
            <a:off x="5698912" y="591009"/>
            <a:ext cx="5654887" cy="5309386"/>
          </a:xfrm>
        </p:spPr>
        <p:txBody>
          <a:bodyPr anchor="t">
            <a:normAutofit fontScale="85000" lnSpcReduction="20000"/>
          </a:bodyPr>
          <a:lstStyle/>
          <a:p>
            <a:pPr algn="just"/>
            <a:endParaRPr lang="en-US" sz="1800" dirty="0">
              <a:latin typeface="Times New Roman" panose="02020603050405020304" pitchFamily="18" charset="0"/>
              <a:cs typeface="Times New Roman" panose="02020603050405020304" pitchFamily="18" charset="0"/>
            </a:endParaRPr>
          </a:p>
          <a:p>
            <a:pPr algn="just"/>
            <a:endParaRPr lang="en-US" sz="1800" dirty="0">
              <a:latin typeface="Times New Roman" panose="02020603050405020304" pitchFamily="18" charset="0"/>
              <a:cs typeface="Times New Roman" panose="02020603050405020304" pitchFamily="18" charset="0"/>
            </a:endParaRPr>
          </a:p>
          <a:p>
            <a:pPr algn="just"/>
            <a:r>
              <a:rPr lang="en-US" sz="2100" dirty="0">
                <a:latin typeface="Times New Roman" panose="02020603050405020304" pitchFamily="18" charset="0"/>
                <a:cs typeface="Times New Roman" panose="02020603050405020304" pitchFamily="18" charset="0"/>
              </a:rPr>
              <a:t>Machine learning saves life - ML can spot 52% of breast cancer cells, a year before patients are diagnosed</a:t>
            </a:r>
          </a:p>
          <a:p>
            <a:pPr algn="just"/>
            <a:r>
              <a:rPr lang="en-US" sz="2100" dirty="0">
                <a:latin typeface="Times New Roman" panose="02020603050405020304" pitchFamily="18" charset="0"/>
                <a:cs typeface="Times New Roman" panose="02020603050405020304" pitchFamily="18" charset="0"/>
              </a:rPr>
              <a:t>US Postal Service uses Machine Learning for handwriting recognition</a:t>
            </a:r>
          </a:p>
          <a:p>
            <a:pPr algn="just"/>
            <a:r>
              <a:rPr lang="en-US" sz="2100" dirty="0">
                <a:latin typeface="Times New Roman" panose="02020603050405020304" pitchFamily="18" charset="0"/>
                <a:cs typeface="Times New Roman" panose="02020603050405020304" pitchFamily="18" charset="0"/>
              </a:rPr>
              <a:t>Facebook’s News Feed uses machine learning to personalize each member feed.</a:t>
            </a:r>
          </a:p>
          <a:p>
            <a:pPr algn="just"/>
            <a:r>
              <a:rPr lang="en-US" sz="2100" dirty="0">
                <a:latin typeface="Times New Roman" panose="02020603050405020304" pitchFamily="18" charset="0"/>
                <a:cs typeface="Times New Roman" panose="02020603050405020304" pitchFamily="18" charset="0"/>
              </a:rPr>
              <a:t>Uttar Pradesh has deployed AI-enabled video analytics platform “Jarvis” in 70 prisons to monitor inmates.</a:t>
            </a:r>
          </a:p>
          <a:p>
            <a:pPr algn="just"/>
            <a:r>
              <a:rPr lang="en-US" sz="2100" dirty="0">
                <a:latin typeface="Times New Roman" panose="02020603050405020304" pitchFamily="18" charset="0"/>
                <a:cs typeface="Times New Roman" panose="02020603050405020304" pitchFamily="18" charset="0"/>
              </a:rPr>
              <a:t>Robocop joins Kerala Police in 2019</a:t>
            </a:r>
          </a:p>
          <a:p>
            <a:pPr algn="just"/>
            <a:r>
              <a:rPr lang="en-US" sz="2100" dirty="0">
                <a:latin typeface="Times New Roman" panose="02020603050405020304" pitchFamily="18" charset="0"/>
                <a:cs typeface="Times New Roman" panose="02020603050405020304" pitchFamily="18" charset="0"/>
              </a:rPr>
              <a:t>Online Education with Autosuggestions</a:t>
            </a:r>
          </a:p>
          <a:p>
            <a:pPr algn="just"/>
            <a:r>
              <a:rPr lang="en-US" sz="2100" dirty="0">
                <a:latin typeface="Times New Roman" panose="02020603050405020304" pitchFamily="18" charset="0"/>
                <a:cs typeface="Times New Roman" panose="02020603050405020304" pitchFamily="18" charset="0"/>
              </a:rPr>
              <a:t>Tesla Invented their own Neural Network </a:t>
            </a:r>
            <a:r>
              <a:rPr lang="en-US" sz="2100" b="1" dirty="0">
                <a:latin typeface="Times New Roman" panose="02020603050405020304" pitchFamily="18" charset="0"/>
                <a:cs typeface="Times New Roman" panose="02020603050405020304" pitchFamily="18" charset="0"/>
              </a:rPr>
              <a:t>“Systems and methods for adapting a neural network on a hardware platform”</a:t>
            </a:r>
          </a:p>
          <a:p>
            <a:pPr algn="just"/>
            <a:r>
              <a:rPr lang="en-US" sz="2100" dirty="0">
                <a:latin typeface="Times New Roman" panose="02020603050405020304" pitchFamily="18" charset="0"/>
                <a:cs typeface="Times New Roman" panose="02020603050405020304" pitchFamily="18" charset="0"/>
              </a:rPr>
              <a:t>Myntra uses ML to </a:t>
            </a:r>
            <a:r>
              <a:rPr lang="en-US" sz="2100" b="1" dirty="0">
                <a:latin typeface="Times New Roman" panose="02020603050405020304" pitchFamily="18" charset="0"/>
                <a:cs typeface="Times New Roman" panose="02020603050405020304" pitchFamily="18" charset="0"/>
              </a:rPr>
              <a:t>hyper-personalize home page banners to maximize sales</a:t>
            </a:r>
          </a:p>
          <a:p>
            <a:pPr algn="just"/>
            <a:endParaRPr lang="en-US" sz="1800" b="1" dirty="0">
              <a:latin typeface="Times New Roman" panose="02020603050405020304" pitchFamily="18" charset="0"/>
              <a:cs typeface="Times New Roman" panose="02020603050405020304" pitchFamily="18" charset="0"/>
            </a:endParaRPr>
          </a:p>
          <a:p>
            <a:pPr marL="0" indent="0" algn="just">
              <a:buNone/>
            </a:pPr>
            <a:br>
              <a:rPr lang="en-US" sz="1800" b="1" dirty="0">
                <a:latin typeface="Times New Roman" panose="02020603050405020304" pitchFamily="18" charset="0"/>
                <a:cs typeface="Times New Roman" panose="02020603050405020304" pitchFamily="18" charset="0"/>
              </a:rPr>
            </a:br>
            <a:endParaRPr lang="en-US" sz="1800" b="1" dirty="0">
              <a:latin typeface="Times New Roman" panose="02020603050405020304" pitchFamily="18" charset="0"/>
              <a:cs typeface="Times New Roman" panose="02020603050405020304" pitchFamily="18" charset="0"/>
            </a:endParaRPr>
          </a:p>
          <a:p>
            <a:endParaRPr lang="en-IN" sz="2000" dirty="0"/>
          </a:p>
        </p:txBody>
      </p:sp>
      <p:sp>
        <p:nvSpPr>
          <p:cNvPr id="18" name="Freeform: Shape 17">
            <a:extLst>
              <a:ext uri="{FF2B5EF4-FFF2-40B4-BE49-F238E27FC236}">
                <a16:creationId xmlns:a16="http://schemas.microsoft.com/office/drawing/2014/main" id="{7B786209-1B0B-4CA9-9BDD-F7327066A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835649"/>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 name="Freeform: Shape 19">
            <a:extLst>
              <a:ext uri="{FF2B5EF4-FFF2-40B4-BE49-F238E27FC236}">
                <a16:creationId xmlns:a16="http://schemas.microsoft.com/office/drawing/2014/main" id="{2D2964BB-484D-45AE-AD66-D407D06296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418308"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 name="Freeform: Shape 21">
            <a:extLst>
              <a:ext uri="{FF2B5EF4-FFF2-40B4-BE49-F238E27FC236}">
                <a16:creationId xmlns:a16="http://schemas.microsoft.com/office/drawing/2014/main" id="{6691AC69-A76E-4DAB-B565-468B6B87AC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132972" y="6258755"/>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040498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Shape 225"/>
        <p:cNvGrpSpPr/>
        <p:nvPr/>
      </p:nvGrpSpPr>
      <p:grpSpPr>
        <a:xfrm>
          <a:off x="0" y="0"/>
          <a:ext cx="0" cy="0"/>
          <a:chOff x="0" y="0"/>
          <a:chExt cx="0" cy="0"/>
        </a:xfrm>
      </p:grpSpPr>
      <p:sp>
        <p:nvSpPr>
          <p:cNvPr id="226" name="Google Shape;226;gdb8b568c2d_1_17"/>
          <p:cNvSpPr txBox="1">
            <a:spLocks noGrp="1"/>
          </p:cNvSpPr>
          <p:nvPr>
            <p:ph type="title"/>
          </p:nvPr>
        </p:nvSpPr>
        <p:spPr>
          <a:xfrm>
            <a:off x="838200" y="365127"/>
            <a:ext cx="10515600" cy="1325700"/>
          </a:xfrm>
          <a:prstGeom prst="rect">
            <a:avLst/>
          </a:prstGeom>
        </p:spPr>
        <p:txBody>
          <a:bodyPr spcFirstLastPara="1" vert="horz" wrap="square" lIns="91425" tIns="45700" rIns="91425" bIns="45700" rtlCol="0" anchor="ctr" anchorCtr="0">
            <a:normAutofit/>
          </a:bodyPr>
          <a:lstStyle/>
          <a:p>
            <a:pPr>
              <a:spcBef>
                <a:spcPts val="0"/>
              </a:spcBef>
            </a:pPr>
            <a:endParaRPr/>
          </a:p>
        </p:txBody>
      </p:sp>
      <p:sp>
        <p:nvSpPr>
          <p:cNvPr id="227" name="Google Shape;227;gdb8b568c2d_1_17"/>
          <p:cNvSpPr txBox="1">
            <a:spLocks noGrp="1"/>
          </p:cNvSpPr>
          <p:nvPr>
            <p:ph type="body" idx="1"/>
          </p:nvPr>
        </p:nvSpPr>
        <p:spPr>
          <a:xfrm>
            <a:off x="838200" y="1825625"/>
            <a:ext cx="10515600" cy="4351200"/>
          </a:xfrm>
          <a:prstGeom prst="rect">
            <a:avLst/>
          </a:prstGeom>
        </p:spPr>
        <p:txBody>
          <a:bodyPr spcFirstLastPara="1" vert="horz" wrap="square" lIns="91425" tIns="45700" rIns="91425" bIns="45700" rtlCol="0" anchor="t" anchorCtr="0">
            <a:normAutofit/>
          </a:bodyPr>
          <a:lstStyle/>
          <a:p>
            <a:pPr marL="0" indent="0">
              <a:buNone/>
            </a:pPr>
            <a:endParaRPr/>
          </a:p>
        </p:txBody>
      </p:sp>
      <p:pic>
        <p:nvPicPr>
          <p:cNvPr id="4" name="Picture 3">
            <a:extLst>
              <a:ext uri="{FF2B5EF4-FFF2-40B4-BE49-F238E27FC236}">
                <a16:creationId xmlns:a16="http://schemas.microsoft.com/office/drawing/2014/main" id="{8B08E194-FED4-4970-918E-8C3DC190F9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00331"/>
            <a:ext cx="12192000" cy="5857338"/>
          </a:xfrm>
          <a:prstGeom prst="rect">
            <a:avLst/>
          </a:prstGeom>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371342-E91C-49BE-95C4-0C4CB612A88B}"/>
              </a:ext>
            </a:extLst>
          </p:cNvPr>
          <p:cNvSpPr>
            <a:spLocks noGrp="1"/>
          </p:cNvSpPr>
          <p:nvPr>
            <p:ph type="title"/>
          </p:nvPr>
        </p:nvSpPr>
        <p:spPr/>
        <p:txBody>
          <a:bodyPr/>
          <a:lstStyle/>
          <a:p>
            <a:r>
              <a:rPr lang="en-US" sz="2800" b="1" dirty="0">
                <a:latin typeface="Times New Roman" panose="02020603050405020304" pitchFamily="18" charset="0"/>
                <a:ea typeface="Tahoma" panose="020B0604030504040204" pitchFamily="34" charset="0"/>
                <a:cs typeface="Times New Roman" panose="02020603050405020304" pitchFamily="18" charset="0"/>
              </a:rPr>
              <a:t>Understanding the Big Picture</a:t>
            </a:r>
            <a:r>
              <a:rPr lang="en-US" dirty="0"/>
              <a:t>	</a:t>
            </a:r>
            <a:endParaRPr lang="en-IN" dirty="0"/>
          </a:p>
        </p:txBody>
      </p:sp>
      <p:graphicFrame>
        <p:nvGraphicFramePr>
          <p:cNvPr id="7" name="Content Placeholder 2">
            <a:extLst>
              <a:ext uri="{FF2B5EF4-FFF2-40B4-BE49-F238E27FC236}">
                <a16:creationId xmlns:a16="http://schemas.microsoft.com/office/drawing/2014/main" id="{60EFE9A6-2FC8-4045-A421-F2B27E90D0A6}"/>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3883764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39"/>
        <p:cNvGrpSpPr/>
        <p:nvPr/>
      </p:nvGrpSpPr>
      <p:grpSpPr>
        <a:xfrm>
          <a:off x="0" y="0"/>
          <a:ext cx="0" cy="0"/>
          <a:chOff x="0" y="0"/>
          <a:chExt cx="0" cy="0"/>
        </a:xfrm>
      </p:grpSpPr>
      <p:sp>
        <p:nvSpPr>
          <p:cNvPr id="340" name="Google Shape;340;p17"/>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defTabSz="914377" rtl="0" eaLnBrk="1" fontAlgn="auto" latinLnBrk="0" hangingPunct="1">
              <a:lnSpc>
                <a:spcPct val="100000"/>
              </a:lnSpc>
              <a:spcBef>
                <a:spcPts val="0"/>
              </a:spcBef>
              <a:spcAft>
                <a:spcPts val="0"/>
              </a:spcAft>
              <a:buClr>
                <a:srgbClr val="000000"/>
              </a:buClr>
              <a:buSzTx/>
              <a:buFontTx/>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341" name="Google Shape;341;p17"/>
          <p:cNvSpPr/>
          <p:nvPr/>
        </p:nvSpPr>
        <p:spPr>
          <a:xfrm rot="2700000">
            <a:off x="415435" y="655140"/>
            <a:ext cx="687472" cy="687472"/>
          </a:xfrm>
          <a:prstGeom prst="rect">
            <a:avLst/>
          </a:prstGeom>
          <a:solidFill>
            <a:schemeClr val="accent4">
              <a:alpha val="29803"/>
            </a:schemeClr>
          </a:solidFill>
          <a:ln>
            <a:noFill/>
          </a:ln>
        </p:spPr>
        <p:txBody>
          <a:bodyPr spcFirstLastPara="1" wrap="square" lIns="91425" tIns="45700" rIns="91425" bIns="45700" anchor="ctr" anchorCtr="0">
            <a:noAutofit/>
          </a:bodyPr>
          <a:lstStyle/>
          <a:p>
            <a:pPr marL="0" marR="0" lvl="0" indent="0" algn="ctr" defTabSz="914377" rtl="0" eaLnBrk="1" fontAlgn="auto" latinLnBrk="0" hangingPunct="1">
              <a:lnSpc>
                <a:spcPct val="100000"/>
              </a:lnSpc>
              <a:spcBef>
                <a:spcPts val="0"/>
              </a:spcBef>
              <a:spcAft>
                <a:spcPts val="0"/>
              </a:spcAft>
              <a:buClr>
                <a:srgbClr val="000000"/>
              </a:buClr>
              <a:buSzTx/>
              <a:buFontTx/>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342" name="Google Shape;342;p17"/>
          <p:cNvSpPr/>
          <p:nvPr/>
        </p:nvSpPr>
        <p:spPr>
          <a:xfrm rot="10800000">
            <a:off x="0" y="0"/>
            <a:ext cx="2835357" cy="1480837"/>
          </a:xfrm>
          <a:custGeom>
            <a:avLst/>
            <a:gdLst/>
            <a:ahLst/>
            <a:cxnLst/>
            <a:rect l="l" t="t" r="r" b="b"/>
            <a:pathLst>
              <a:path w="2835357" h="1480837" extrusionOk="0">
                <a:moveTo>
                  <a:pt x="2835357" y="1480837"/>
                </a:moveTo>
                <a:lnTo>
                  <a:pt x="0" y="1480837"/>
                </a:lnTo>
                <a:lnTo>
                  <a:pt x="1552727" y="0"/>
                </a:lnTo>
                <a:lnTo>
                  <a:pt x="2835357" y="1223245"/>
                </a:lnTo>
                <a:close/>
              </a:path>
            </a:pathLst>
          </a:custGeom>
          <a:solidFill>
            <a:schemeClr val="accent4">
              <a:alpha val="29803"/>
            </a:schemeClr>
          </a:solidFill>
          <a:ln>
            <a:noFill/>
          </a:ln>
        </p:spPr>
        <p:txBody>
          <a:bodyPr spcFirstLastPara="1" wrap="square" lIns="91425" tIns="45700" rIns="91425" bIns="45700" anchor="ctr" anchorCtr="0">
            <a:noAutofit/>
          </a:bodyPr>
          <a:lstStyle/>
          <a:p>
            <a:pPr marL="0" marR="0" lvl="0" indent="0" algn="ctr" defTabSz="914377" rtl="0" eaLnBrk="1" fontAlgn="auto" latinLnBrk="0" hangingPunct="1">
              <a:lnSpc>
                <a:spcPct val="100000"/>
              </a:lnSpc>
              <a:spcBef>
                <a:spcPts val="0"/>
              </a:spcBef>
              <a:spcAft>
                <a:spcPts val="0"/>
              </a:spcAft>
              <a:buClr>
                <a:srgbClr val="000000"/>
              </a:buClr>
              <a:buSzTx/>
              <a:buFontTx/>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343" name="Google Shape;343;p17"/>
          <p:cNvSpPr/>
          <p:nvPr/>
        </p:nvSpPr>
        <p:spPr>
          <a:xfrm rot="2700000">
            <a:off x="10739327" y="-253669"/>
            <a:ext cx="1827639" cy="1376989"/>
          </a:xfrm>
          <a:custGeom>
            <a:avLst/>
            <a:gdLst/>
            <a:ahLst/>
            <a:cxnLst/>
            <a:rect l="l" t="t" r="r" b="b"/>
            <a:pathLst>
              <a:path w="1827638" h="1376989" extrusionOk="0">
                <a:moveTo>
                  <a:pt x="0" y="987379"/>
                </a:moveTo>
                <a:lnTo>
                  <a:pt x="987379" y="0"/>
                </a:lnTo>
                <a:lnTo>
                  <a:pt x="1827638" y="840260"/>
                </a:lnTo>
                <a:lnTo>
                  <a:pt x="1827638" y="1376989"/>
                </a:lnTo>
                <a:lnTo>
                  <a:pt x="0" y="1376989"/>
                </a:lnTo>
                <a:close/>
              </a:path>
            </a:pathLst>
          </a:custGeom>
          <a:solidFill>
            <a:schemeClr val="accent1">
              <a:alpha val="29803"/>
            </a:schemeClr>
          </a:solidFill>
          <a:ln>
            <a:noFill/>
          </a:ln>
        </p:spPr>
        <p:txBody>
          <a:bodyPr spcFirstLastPara="1" wrap="square" lIns="91425" tIns="45700" rIns="91425" bIns="45700" anchor="ctr" anchorCtr="0">
            <a:noAutofit/>
          </a:bodyPr>
          <a:lstStyle/>
          <a:p>
            <a:pPr marL="0" marR="0" lvl="0" indent="0" algn="ctr" defTabSz="914377" rtl="0" eaLnBrk="1" fontAlgn="auto" latinLnBrk="0" hangingPunct="1">
              <a:lnSpc>
                <a:spcPct val="100000"/>
              </a:lnSpc>
              <a:spcBef>
                <a:spcPts val="0"/>
              </a:spcBef>
              <a:spcAft>
                <a:spcPts val="0"/>
              </a:spcAft>
              <a:buClr>
                <a:srgbClr val="000000"/>
              </a:buClr>
              <a:buSzTx/>
              <a:buFontTx/>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344" name="Google Shape;344;p17"/>
          <p:cNvSpPr/>
          <p:nvPr/>
        </p:nvSpPr>
        <p:spPr>
          <a:xfrm rot="2700000">
            <a:off x="10653800" y="422147"/>
            <a:ext cx="645368" cy="645368"/>
          </a:xfrm>
          <a:prstGeom prst="rect">
            <a:avLst/>
          </a:prstGeom>
          <a:solidFill>
            <a:schemeClr val="accent1">
              <a:alpha val="29803"/>
            </a:schemeClr>
          </a:solidFill>
          <a:ln>
            <a:noFill/>
          </a:ln>
        </p:spPr>
        <p:txBody>
          <a:bodyPr spcFirstLastPara="1" wrap="square" lIns="91425" tIns="45700" rIns="91425" bIns="45700" anchor="ctr" anchorCtr="0">
            <a:noAutofit/>
          </a:bodyPr>
          <a:lstStyle/>
          <a:p>
            <a:pPr marL="0" marR="0" lvl="0" indent="0" algn="ctr" defTabSz="914377" rtl="0" eaLnBrk="1" fontAlgn="auto" latinLnBrk="0" hangingPunct="1">
              <a:lnSpc>
                <a:spcPct val="100000"/>
              </a:lnSpc>
              <a:spcBef>
                <a:spcPts val="0"/>
              </a:spcBef>
              <a:spcAft>
                <a:spcPts val="0"/>
              </a:spcAft>
              <a:buClr>
                <a:srgbClr val="000000"/>
              </a:buClr>
              <a:buSzTx/>
              <a:buFontTx/>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345" name="Google Shape;345;p17"/>
          <p:cNvSpPr/>
          <p:nvPr/>
        </p:nvSpPr>
        <p:spPr>
          <a:xfrm>
            <a:off x="8115425" y="6115501"/>
            <a:ext cx="1494513" cy="742499"/>
          </a:xfrm>
          <a:prstGeom prst="triangle">
            <a:avLst>
              <a:gd name="adj" fmla="val 50000"/>
            </a:avLst>
          </a:prstGeom>
          <a:solidFill>
            <a:schemeClr val="accent1">
              <a:alpha val="29803"/>
            </a:schemeClr>
          </a:solidFill>
          <a:ln>
            <a:noFill/>
          </a:ln>
        </p:spPr>
        <p:txBody>
          <a:bodyPr spcFirstLastPara="1" wrap="square" lIns="91425" tIns="45700" rIns="91425" bIns="45700" anchor="ctr" anchorCtr="0">
            <a:noAutofit/>
          </a:bodyPr>
          <a:lstStyle/>
          <a:p>
            <a:pPr marL="0" marR="0" lvl="0" indent="0" algn="ctr" defTabSz="914377" rtl="0" eaLnBrk="1" fontAlgn="auto" latinLnBrk="0" hangingPunct="1">
              <a:lnSpc>
                <a:spcPct val="100000"/>
              </a:lnSpc>
              <a:spcBef>
                <a:spcPts val="0"/>
              </a:spcBef>
              <a:spcAft>
                <a:spcPts val="0"/>
              </a:spcAft>
              <a:buClr>
                <a:srgbClr val="000000"/>
              </a:buClr>
              <a:buSzTx/>
              <a:buFontTx/>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pic>
        <p:nvPicPr>
          <p:cNvPr id="346" name="Google Shape;346;p17" descr="A picture containing refrigerator&#10;&#10;Description automatically generated"/>
          <p:cNvPicPr preferRelativeResize="0">
            <a:picLocks noGrp="1"/>
          </p:cNvPicPr>
          <p:nvPr>
            <p:ph type="body" idx="1"/>
          </p:nvPr>
        </p:nvPicPr>
        <p:blipFill rotWithShape="1">
          <a:blip r:embed="rId3">
            <a:alphaModFix/>
          </a:blip>
          <a:srcRect t="19823" r="1" b="12061"/>
          <a:stretch/>
        </p:blipFill>
        <p:spPr>
          <a:xfrm>
            <a:off x="643467" y="643469"/>
            <a:ext cx="10905067" cy="5571065"/>
          </a:xfrm>
          <a:prstGeom prst="rect">
            <a:avLst/>
          </a:prstGeom>
          <a:noFill/>
          <a:ln>
            <a:noFill/>
          </a:ln>
        </p:spPr>
      </p:pic>
      <p:sp>
        <p:nvSpPr>
          <p:cNvPr id="347" name="Google Shape;347;p17"/>
          <p:cNvSpPr/>
          <p:nvPr/>
        </p:nvSpPr>
        <p:spPr>
          <a:xfrm>
            <a:off x="9167298" y="6453145"/>
            <a:ext cx="814903" cy="404857"/>
          </a:xfrm>
          <a:prstGeom prst="triangle">
            <a:avLst>
              <a:gd name="adj" fmla="val 50000"/>
            </a:avLst>
          </a:prstGeom>
          <a:solidFill>
            <a:schemeClr val="accent1">
              <a:alpha val="29803"/>
            </a:schemeClr>
          </a:solidFill>
          <a:ln>
            <a:noFill/>
          </a:ln>
        </p:spPr>
        <p:txBody>
          <a:bodyPr spcFirstLastPara="1" wrap="square" lIns="91425" tIns="45700" rIns="91425" bIns="45700" anchor="ctr" anchorCtr="0">
            <a:noAutofit/>
          </a:bodyPr>
          <a:lstStyle/>
          <a:p>
            <a:pPr marL="0" marR="0" lvl="0" indent="0" algn="ctr" defTabSz="914377" rtl="0" eaLnBrk="1" fontAlgn="auto" latinLnBrk="0" hangingPunct="1">
              <a:lnSpc>
                <a:spcPct val="100000"/>
              </a:lnSpc>
              <a:spcBef>
                <a:spcPts val="0"/>
              </a:spcBef>
              <a:spcAft>
                <a:spcPts val="0"/>
              </a:spcAft>
              <a:buClr>
                <a:srgbClr val="000000"/>
              </a:buClr>
              <a:buSzTx/>
              <a:buFontTx/>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208472519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CA92CF-9172-4591-A194-E8E33EBA5341}"/>
              </a:ext>
            </a:extLst>
          </p:cNvPr>
          <p:cNvSpPr>
            <a:spLocks noGrp="1"/>
          </p:cNvSpPr>
          <p:nvPr>
            <p:ph type="title"/>
          </p:nvPr>
        </p:nvSpPr>
        <p:spPr/>
        <p:txBody>
          <a:bodyPr/>
          <a:lstStyle/>
          <a:p>
            <a:endParaRPr lang="en-US" dirty="0"/>
          </a:p>
        </p:txBody>
      </p:sp>
      <p:pic>
        <p:nvPicPr>
          <p:cNvPr id="5" name="Content Placeholder 4">
            <a:extLst>
              <a:ext uri="{FF2B5EF4-FFF2-40B4-BE49-F238E27FC236}">
                <a16:creationId xmlns:a16="http://schemas.microsoft.com/office/drawing/2014/main" id="{BC37F471-B19B-4D73-B17E-9CCC3CB0D77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541421"/>
            <a:ext cx="12191999" cy="5775157"/>
          </a:xfrm>
        </p:spPr>
      </p:pic>
    </p:spTree>
    <p:extLst>
      <p:ext uri="{BB962C8B-B14F-4D97-AF65-F5344CB8AC3E}">
        <p14:creationId xmlns:p14="http://schemas.microsoft.com/office/powerpoint/2010/main" val="116516970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29B55A-798D-4F59-8FBE-24EAFED73765}"/>
              </a:ext>
            </a:extLst>
          </p:cNvPr>
          <p:cNvSpPr>
            <a:spLocks noGrp="1"/>
          </p:cNvSpPr>
          <p:nvPr>
            <p:ph type="title"/>
          </p:nvPr>
        </p:nvSpPr>
        <p:spPr/>
        <p:txBody>
          <a:bodyPr/>
          <a:lstStyle/>
          <a:p>
            <a:endParaRPr lang="en-US"/>
          </a:p>
        </p:txBody>
      </p:sp>
      <p:pic>
        <p:nvPicPr>
          <p:cNvPr id="7" name="Content Placeholder 6">
            <a:extLst>
              <a:ext uri="{FF2B5EF4-FFF2-40B4-BE49-F238E27FC236}">
                <a16:creationId xmlns:a16="http://schemas.microsoft.com/office/drawing/2014/main" id="{7F3A3C19-DA1D-4C3B-8728-64BE767F92E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304326" cy="6865034"/>
          </a:xfrm>
        </p:spPr>
      </p:pic>
    </p:spTree>
    <p:extLst>
      <p:ext uri="{BB962C8B-B14F-4D97-AF65-F5344CB8AC3E}">
        <p14:creationId xmlns:p14="http://schemas.microsoft.com/office/powerpoint/2010/main" val="313310045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324A03-FB06-4693-A2F3-9D1BCDA30D9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C8357FA-FD45-46BB-A70D-F4A149103BA7}"/>
              </a:ext>
            </a:extLst>
          </p:cNvPr>
          <p:cNvSpPr>
            <a:spLocks noGrp="1"/>
          </p:cNvSpPr>
          <p:nvPr>
            <p:ph idx="1"/>
          </p:nvPr>
        </p:nvSpPr>
        <p:spPr>
          <a:xfrm>
            <a:off x="2335236" y="1842868"/>
            <a:ext cx="9018563" cy="3502856"/>
          </a:xfrm>
        </p:spPr>
        <p:txBody>
          <a:bodyPr/>
          <a:lstStyle/>
          <a:p>
            <a:pPr marL="3200320" lvl="7" indent="0" algn="ctr">
              <a:buNone/>
            </a:pPr>
            <a:endParaRPr lang="en-US" sz="4000" dirty="0">
              <a:latin typeface="Times New Roman" panose="02020603050405020304" pitchFamily="18" charset="0"/>
              <a:cs typeface="Times New Roman" panose="02020603050405020304" pitchFamily="18" charset="0"/>
            </a:endParaRPr>
          </a:p>
          <a:p>
            <a:pPr marL="3200320" lvl="7" indent="0" algn="just">
              <a:buNone/>
            </a:pPr>
            <a:r>
              <a:rPr lang="en-US" sz="3200" b="1" dirty="0">
                <a:latin typeface="Times New Roman" panose="02020603050405020304" pitchFamily="18" charset="0"/>
                <a:cs typeface="Times New Roman" panose="02020603050405020304" pitchFamily="18" charset="0"/>
              </a:rPr>
              <a:t>		AI</a:t>
            </a:r>
            <a:r>
              <a:rPr lang="en-US" sz="3200" dirty="0">
                <a:latin typeface="Times New Roman" panose="02020603050405020304" pitchFamily="18" charset="0"/>
                <a:cs typeface="Times New Roman" panose="02020603050405020304" pitchFamily="18" charset="0"/>
              </a:rPr>
              <a:t> is </a:t>
            </a:r>
            <a:r>
              <a:rPr lang="en-US" sz="3200" b="1" dirty="0">
                <a:latin typeface="Times New Roman" panose="02020603050405020304" pitchFamily="18" charset="0"/>
                <a:cs typeface="Times New Roman" panose="02020603050405020304" pitchFamily="18" charset="0"/>
              </a:rPr>
              <a:t>NOT</a:t>
            </a:r>
            <a:r>
              <a:rPr lang="en-US" sz="3200" dirty="0">
                <a:latin typeface="Times New Roman" panose="02020603050405020304" pitchFamily="18" charset="0"/>
                <a:cs typeface="Times New Roman" panose="02020603050405020304" pitchFamily="18" charset="0"/>
              </a:rPr>
              <a:t> replacing us</a:t>
            </a:r>
          </a:p>
          <a:p>
            <a:pPr marL="3200320" lvl="7" indent="0" algn="just">
              <a:buNone/>
            </a:pPr>
            <a:endParaRPr lang="en-US" sz="3200" dirty="0">
              <a:latin typeface="Times New Roman" panose="02020603050405020304" pitchFamily="18" charset="0"/>
              <a:cs typeface="Times New Roman" panose="02020603050405020304" pitchFamily="18" charset="0"/>
            </a:endParaRPr>
          </a:p>
          <a:p>
            <a:pPr marL="3200320" lvl="7" indent="0" algn="just">
              <a:buNone/>
            </a:pPr>
            <a:r>
              <a:rPr lang="en-US" sz="3200" dirty="0">
                <a:latin typeface="Times New Roman" panose="02020603050405020304" pitchFamily="18" charset="0"/>
                <a:cs typeface="Times New Roman" panose="02020603050405020304" pitchFamily="18" charset="0"/>
              </a:rPr>
              <a:t>	Created by Humans, to amplify 		     Human Skills</a:t>
            </a:r>
          </a:p>
        </p:txBody>
      </p:sp>
      <p:pic>
        <p:nvPicPr>
          <p:cNvPr id="5" name="Picture 4">
            <a:extLst>
              <a:ext uri="{FF2B5EF4-FFF2-40B4-BE49-F238E27FC236}">
                <a16:creationId xmlns:a16="http://schemas.microsoft.com/office/drawing/2014/main" id="{E9273456-D7D8-4611-BAA8-2C571B1EBB7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3723" y="1690690"/>
            <a:ext cx="5658750" cy="3770142"/>
          </a:xfrm>
          <a:prstGeom prst="rect">
            <a:avLst/>
          </a:prstGeom>
        </p:spPr>
      </p:pic>
    </p:spTree>
    <p:extLst>
      <p:ext uri="{BB962C8B-B14F-4D97-AF65-F5344CB8AC3E}">
        <p14:creationId xmlns:p14="http://schemas.microsoft.com/office/powerpoint/2010/main" val="311752343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6444D1-FB12-481B-B964-64F5F2EAADCF}"/>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0D5F05C6-51CA-4FDB-8893-6E5E56286D8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19659" y="0"/>
            <a:ext cx="7092614" cy="6858000"/>
          </a:xfrm>
        </p:spPr>
      </p:pic>
    </p:spTree>
    <p:extLst>
      <p:ext uri="{BB962C8B-B14F-4D97-AF65-F5344CB8AC3E}">
        <p14:creationId xmlns:p14="http://schemas.microsoft.com/office/powerpoint/2010/main" val="329529146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3000"/>
                <a:satMod val="150000"/>
                <a:shade val="98000"/>
                <a:lumMod val="102000"/>
              </a:schemeClr>
            </a:gs>
            <a:gs pos="50000">
              <a:schemeClr val="bg1">
                <a:tint val="98000"/>
                <a:satMod val="130000"/>
                <a:shade val="90000"/>
                <a:lumMod val="103000"/>
              </a:schemeClr>
            </a:gs>
            <a:gs pos="100000">
              <a:schemeClr val="bg1">
                <a:shade val="63000"/>
                <a:satMod val="120000"/>
              </a:schemeClr>
            </a:gs>
          </a:gsLst>
          <a:lin ang="5400000" scaled="0"/>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2509F26-B5DC-4BA7-B476-4CB044237A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9">
              <a:defRPr/>
            </a:pPr>
            <a:endParaRPr lang="en-US">
              <a:solidFill>
                <a:prstClr val="white"/>
              </a:solidFill>
              <a:latin typeface="Impact" panose="020B0806030902050204"/>
            </a:endParaRPr>
          </a:p>
        </p:txBody>
      </p:sp>
      <p:sp>
        <p:nvSpPr>
          <p:cNvPr id="11" name="Rectangle 10">
            <a:extLst>
              <a:ext uri="{FF2B5EF4-FFF2-40B4-BE49-F238E27FC236}">
                <a16:creationId xmlns:a16="http://schemas.microsoft.com/office/drawing/2014/main" id="{DB103EB1-B135-4526-B883-33228FC27F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480000">
            <a:off x="815340" y="683404"/>
            <a:ext cx="10561320" cy="5404104"/>
          </a:xfrm>
          <a:prstGeom prst="rect">
            <a:avLst/>
          </a:prstGeom>
          <a:solidFill>
            <a:srgbClr val="FFFFFF"/>
          </a:solidFill>
          <a:ln w="3175" cap="sq" cmpd="thinThick">
            <a:solidFill>
              <a:srgbClr val="DDDDDD"/>
            </a:solidFill>
            <a:miter lim="800000"/>
          </a:ln>
          <a:effectLst>
            <a:outerShdw blurRad="266700" dist="1143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9">
              <a:defRPr/>
            </a:pPr>
            <a:endParaRPr lang="en-US">
              <a:solidFill>
                <a:prstClr val="white"/>
              </a:solidFill>
              <a:latin typeface="Impact" panose="020B0806030902050204"/>
            </a:endParaRPr>
          </a:p>
        </p:txBody>
      </p:sp>
      <p:pic>
        <p:nvPicPr>
          <p:cNvPr id="4" name="Content Placeholder 3">
            <a:extLst>
              <a:ext uri="{FF2B5EF4-FFF2-40B4-BE49-F238E27FC236}">
                <a16:creationId xmlns:a16="http://schemas.microsoft.com/office/drawing/2014/main" id="{873141E1-C803-4220-8458-6E9C051A58D6}"/>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0253" r="1811" b="1"/>
          <a:stretch/>
        </p:blipFill>
        <p:spPr>
          <a:xfrm rot="21480000">
            <a:off x="1278515" y="1003259"/>
            <a:ext cx="9916327" cy="4764396"/>
          </a:xfrm>
          <a:prstGeom prst="rect">
            <a:avLst/>
          </a:prstGeom>
        </p:spPr>
      </p:pic>
    </p:spTree>
    <p:extLst>
      <p:ext uri="{BB962C8B-B14F-4D97-AF65-F5344CB8AC3E}">
        <p14:creationId xmlns:p14="http://schemas.microsoft.com/office/powerpoint/2010/main" val="36811632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1EA88AE2-F1E4-4FAD-A377-41B005202F6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38231" y="447041"/>
            <a:ext cx="9350255" cy="5891617"/>
          </a:xfrm>
        </p:spPr>
      </p:pic>
    </p:spTree>
    <p:extLst>
      <p:ext uri="{BB962C8B-B14F-4D97-AF65-F5344CB8AC3E}">
        <p14:creationId xmlns:p14="http://schemas.microsoft.com/office/powerpoint/2010/main" val="25129314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3AAAF5-1FAC-4F3C-BC91-1AB42AD3A566}"/>
              </a:ext>
            </a:extLst>
          </p:cNvPr>
          <p:cNvSpPr>
            <a:spLocks noGrp="1"/>
          </p:cNvSpPr>
          <p:nvPr>
            <p:ph type="title"/>
          </p:nvPr>
        </p:nvSpPr>
        <p:spPr/>
        <p:txBody>
          <a:bodyPr/>
          <a:lstStyle/>
          <a:p>
            <a:endParaRPr lang="en-US"/>
          </a:p>
        </p:txBody>
      </p:sp>
      <p:pic>
        <p:nvPicPr>
          <p:cNvPr id="7" name="Content Placeholder 6">
            <a:extLst>
              <a:ext uri="{FF2B5EF4-FFF2-40B4-BE49-F238E27FC236}">
                <a16:creationId xmlns:a16="http://schemas.microsoft.com/office/drawing/2014/main" id="{8FB394B7-D4BA-4F43-B694-C986DF8F4DF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9839" y="0"/>
            <a:ext cx="12271678" cy="6858000"/>
          </a:xfrm>
        </p:spPr>
      </p:pic>
    </p:spTree>
    <p:extLst>
      <p:ext uri="{BB962C8B-B14F-4D97-AF65-F5344CB8AC3E}">
        <p14:creationId xmlns:p14="http://schemas.microsoft.com/office/powerpoint/2010/main" val="989978953"/>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3_Office Theme">
  <a:themeElements>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2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3_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1933</TotalTime>
  <Words>4065</Words>
  <Application>Microsoft Office PowerPoint</Application>
  <PresentationFormat>Widescreen</PresentationFormat>
  <Paragraphs>254</Paragraphs>
  <Slides>76</Slides>
  <Notes>27</Notes>
  <HiddenSlides>0</HiddenSlides>
  <MMClips>1</MMClips>
  <ScaleCrop>false</ScaleCrop>
  <HeadingPairs>
    <vt:vector size="6" baseType="variant">
      <vt:variant>
        <vt:lpstr>Fonts Used</vt:lpstr>
      </vt:variant>
      <vt:variant>
        <vt:i4>10</vt:i4>
      </vt:variant>
      <vt:variant>
        <vt:lpstr>Theme</vt:lpstr>
      </vt:variant>
      <vt:variant>
        <vt:i4>5</vt:i4>
      </vt:variant>
      <vt:variant>
        <vt:lpstr>Slide Titles</vt:lpstr>
      </vt:variant>
      <vt:variant>
        <vt:i4>76</vt:i4>
      </vt:variant>
    </vt:vector>
  </HeadingPairs>
  <TitlesOfParts>
    <vt:vector size="91" baseType="lpstr">
      <vt:lpstr>Arial</vt:lpstr>
      <vt:lpstr>Calibri</vt:lpstr>
      <vt:lpstr>Calibri Light</vt:lpstr>
      <vt:lpstr>georgia-regular</vt:lpstr>
      <vt:lpstr>IBM Plex Sans</vt:lpstr>
      <vt:lpstr>Impact</vt:lpstr>
      <vt:lpstr>Lato</vt:lpstr>
      <vt:lpstr>Montserrat</vt:lpstr>
      <vt:lpstr>Symbol</vt:lpstr>
      <vt:lpstr>Times New Roman</vt:lpstr>
      <vt:lpstr>Office Theme</vt:lpstr>
      <vt:lpstr>3_Office Theme</vt:lpstr>
      <vt:lpstr>2_Office Theme</vt:lpstr>
      <vt:lpstr>1_Office Theme</vt:lpstr>
      <vt:lpstr>3_Focus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Neural Networks &amp; Deep Learning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Dr.Dabbala Rajagopal Reddy  First Asian to be awarded the A.M. Turing Award - the highest honour in Computer Science</vt:lpstr>
      <vt:lpstr>PowerPoint Presentation</vt:lpstr>
      <vt:lpstr>PowerPoint Presentation</vt:lpstr>
      <vt:lpstr>Biological Neuron</vt:lpstr>
      <vt:lpstr>PowerPoint Presentation</vt:lpstr>
      <vt:lpstr>PowerPoint Presentation</vt:lpstr>
      <vt:lpstr>PowerPoint Presentation</vt:lpstr>
      <vt:lpstr>PowerPoint Presentation</vt:lpstr>
      <vt:lpstr>PowerPoint Presentation</vt:lpstr>
      <vt:lpstr>Artificial Neuron Model</vt:lpstr>
      <vt:lpstr>PowerPoint Presentation</vt:lpstr>
      <vt:lpstr>Recap: McCulloch-Pitts Neuron</vt:lpstr>
      <vt:lpstr>Artificial Neuron Characteristics:</vt:lpstr>
      <vt:lpstr>Components of Neural Network</vt:lpstr>
      <vt:lpstr>Introduction to Artificial Neural Networks</vt:lpstr>
      <vt:lpstr>Single Layer Perceptron</vt:lpstr>
      <vt:lpstr>PowerPoint Presentation</vt:lpstr>
      <vt:lpstr>Multi Layered Perceptron</vt:lpstr>
      <vt:lpstr>Layers in Neural Network</vt:lpstr>
      <vt:lpstr>Activation Function</vt:lpstr>
      <vt:lpstr>Layers in Neural Network</vt:lpstr>
      <vt:lpstr>Simple terms..</vt:lpstr>
      <vt:lpstr>Cont..</vt:lpstr>
      <vt:lpstr>Cont..</vt:lpstr>
      <vt:lpstr>Introduction..</vt:lpstr>
      <vt:lpstr>Cont..</vt:lpstr>
      <vt:lpstr>Cont..</vt:lpstr>
      <vt:lpstr>PowerPoint Presentation</vt:lpstr>
      <vt:lpstr>Perceptron..</vt:lpstr>
      <vt:lpstr>PowerPoint Presentation</vt:lpstr>
      <vt:lpstr>PowerPoint Presentation</vt:lpstr>
      <vt:lpstr>PowerPoint Presentation</vt:lpstr>
      <vt:lpstr>Activation Functions of Perceptron </vt:lpstr>
      <vt:lpstr>PowerPoint Presentation</vt:lpstr>
      <vt:lpstr>PowerPoint Presentation</vt:lpstr>
      <vt:lpstr>Did you know?</vt:lpstr>
      <vt:lpstr>Understanding the Big Picture </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Saketh Kallepu</dc:creator>
  <cp:lastModifiedBy>Codegnan IT Solutions</cp:lastModifiedBy>
  <cp:revision>138</cp:revision>
  <dcterms:created xsi:type="dcterms:W3CDTF">2020-12-10T19:22:52Z</dcterms:created>
  <dcterms:modified xsi:type="dcterms:W3CDTF">2023-01-08T17:15:07Z</dcterms:modified>
</cp:coreProperties>
</file>